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1.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Layouts/slideLayout2.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slides/slide6.xml" ContentType="application/vnd.openxmlformats-officedocument.presentationml.slide+xml"/>
  <Override PartName="/docProps/custom.xml" ContentType="application/vnd.openxmlformats-officedocument.custom-properties+xml"/>
  <Override PartName="/ppt/tableStyles.xml" ContentType="application/vnd.openxmlformats-officedocument.presentationml.tableStyles+xml"/>
  <Override PartName="/ppt/viewProps.xml" ContentType="application/vnd.openxmlformats-officedocument.presentationml.viewProp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1.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7348200" cy="9753600"/>
  <p:notesSz cx="17348200" cy="97536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presProps" Target="presProps.xml" /><Relationship Id="rId21" Type="http://schemas.openxmlformats.org/officeDocument/2006/relationships/tableStyles" Target="tableStyles.xml" /><Relationship Id="rId22"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Slide">
    <p:spTree>
      <p:nvGrpSpPr>
        <p:cNvPr id="1" name=""/>
        <p:cNvGrpSpPr/>
        <p:nvPr/>
      </p:nvGrpSpPr>
      <p:grpSpPr bwMode="auto">
        <a:xfrm>
          <a:off x="0" y="0"/>
          <a:ext cx="0" cy="0"/>
          <a:chOff x="0" y="0"/>
          <a:chExt cx="0" cy="0"/>
        </a:xfrm>
      </p:grpSpPr>
      <p:sp>
        <p:nvSpPr>
          <p:cNvPr id="2" name="Holder 2"/>
          <p:cNvSpPr>
            <a:spLocks noGrp="1"/>
          </p:cNvSpPr>
          <p:nvPr>
            <p:ph type="ctrTitle"/>
          </p:nvPr>
        </p:nvSpPr>
        <p:spPr bwMode="auto">
          <a:xfrm>
            <a:off x="1301115" y="3023616"/>
            <a:ext cx="14745970" cy="2048255"/>
          </a:xfrm>
          <a:prstGeom prst="rect">
            <a:avLst/>
          </a:prstGeom>
        </p:spPr>
        <p:txBody>
          <a:bodyPr wrap="square" lIns="0" tIns="0" rIns="0" bIns="0">
            <a:spAutoFit/>
          </a:bodyPr>
          <a:lstStyle>
            <a:lvl1pPr>
              <a:defRPr/>
            </a:lvl1pPr>
          </a:lstStyle>
          <a:p>
            <a:pPr>
              <a:defRPr/>
            </a:pPr>
            <a:endParaRPr/>
          </a:p>
        </p:txBody>
      </p:sp>
      <p:sp>
        <p:nvSpPr>
          <p:cNvPr id="3" name="Holder 3"/>
          <p:cNvSpPr>
            <a:spLocks noGrp="1"/>
          </p:cNvSpPr>
          <p:nvPr>
            <p:ph type="subTitle" idx="4"/>
          </p:nvPr>
        </p:nvSpPr>
        <p:spPr bwMode="auto">
          <a:xfrm>
            <a:off x="2602230" y="5462016"/>
            <a:ext cx="12143740" cy="2438400"/>
          </a:xfrm>
          <a:prstGeom prst="rect">
            <a:avLst/>
          </a:prstGeom>
        </p:spPr>
        <p:txBody>
          <a:bodyPr wrap="square" lIns="0" tIns="0" rIns="0" bIns="0">
            <a:spAutoFit/>
          </a:bodyPr>
          <a:lstStyle>
            <a:lvl1pPr>
              <a:defRPr/>
            </a:lvl1pPr>
          </a:lstStyle>
          <a:p>
            <a:pPr>
              <a:defRPr/>
            </a:pPr>
            <a:endParaRPr/>
          </a:p>
        </p:txBody>
      </p:sp>
      <p:sp>
        <p:nvSpPr>
          <p:cNvPr id="4" name="Holder 4"/>
          <p:cNvSpPr>
            <a:spLocks noGrp="1"/>
          </p:cNvSpPr>
          <p:nvPr>
            <p:ph type="ftr" sz="quarter" idx="5"/>
          </p:nvPr>
        </p:nvSpPr>
        <p:spPr bwMode="auto"/>
        <p:txBody>
          <a:bodyPr lIns="0" tIns="0" rIns="0" bIns="0"/>
          <a:lstStyle>
            <a:lvl1pPr algn="ctr">
              <a:defRPr>
                <a:solidFill>
                  <a:schemeClr val="tx1">
                    <a:tint val="75000"/>
                  </a:schemeClr>
                </a:solidFill>
              </a:defRPr>
            </a:lvl1pPr>
          </a:lstStyle>
          <a:p>
            <a:pPr>
              <a:defRPr/>
            </a:pPr>
            <a:endParaRPr/>
          </a:p>
        </p:txBody>
      </p:sp>
      <p:sp>
        <p:nvSpPr>
          <p:cNvPr id="5" name="Holder 5"/>
          <p:cNvSpPr>
            <a:spLocks noGrp="1"/>
          </p:cNvSpPr>
          <p:nvPr>
            <p:ph type="dt" sz="half" idx="6"/>
          </p:nvPr>
        </p:nvSpPr>
        <p:spPr bwMode="auto"/>
        <p:txBody>
          <a:bodyPr lIns="0" tIns="0" rIns="0" bIns="0"/>
          <a:lstStyle>
            <a:lvl1pPr algn="l">
              <a:defRPr>
                <a:solidFill>
                  <a:schemeClr val="tx1">
                    <a:tint val="75000"/>
                  </a:schemeClr>
                </a:solidFill>
              </a:defRPr>
            </a:lvl1pPr>
          </a:lstStyle>
          <a:p>
            <a:pPr>
              <a:defRPr/>
            </a:pPr>
            <a:fld id="{1D8BD707-D9CF-40AE-B4C6-C98DA3205C09}" type="datetimeFigureOut">
              <a:rPr lang="en-US"/>
              <a:t/>
            </a:fld>
            <a:endParaRPr lang="en-US"/>
          </a:p>
        </p:txBody>
      </p:sp>
      <p:sp>
        <p:nvSpPr>
          <p:cNvPr id="6" name="Holder 6"/>
          <p:cNvSpPr>
            <a:spLocks noGrp="1"/>
          </p:cNvSpPr>
          <p:nvPr>
            <p:ph type="sldNum" sz="quarter" idx="7"/>
          </p:nvPr>
        </p:nvSpPr>
        <p:spPr bwMode="auto"/>
        <p:txBody>
          <a:bodyPr lIns="0" tIns="0" rIns="0" bIns="0"/>
          <a:lstStyle>
            <a:lvl1pPr algn="r">
              <a:defRPr>
                <a:solidFill>
                  <a:schemeClr val="tx1">
                    <a:tint val="75000"/>
                  </a:schemeClr>
                </a:solidFill>
              </a:defRPr>
            </a:lvl1pPr>
          </a:lstStyle>
          <a:p>
            <a:pPr>
              <a:defRPr/>
            </a:pPr>
            <a:fld id="{B6F15528-21DE-4FAA-801E-634DDDAF4B2B}" type="slidenum">
              <a:rPr/>
              <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Holder 2"/>
          <p:cNvSpPr>
            <a:spLocks noGrp="1"/>
          </p:cNvSpPr>
          <p:nvPr>
            <p:ph type="title"/>
          </p:nvPr>
        </p:nvSpPr>
        <p:spPr bwMode="auto"/>
        <p:txBody>
          <a:bodyPr lIns="0" tIns="0" rIns="0" bIns="0"/>
          <a:lstStyle>
            <a:lvl1pPr>
              <a:defRPr sz="4300" b="1" i="0">
                <a:solidFill>
                  <a:srgbClr val="272C2F"/>
                </a:solidFill>
                <a:latin typeface="Antenna Bold"/>
                <a:cs typeface="Antenna Bold"/>
              </a:defRPr>
            </a:lvl1pPr>
          </a:lstStyle>
          <a:p>
            <a:pPr>
              <a:defRPr/>
            </a:pPr>
            <a:endParaRPr/>
          </a:p>
        </p:txBody>
      </p:sp>
      <p:sp>
        <p:nvSpPr>
          <p:cNvPr id="3" name="Holder 3"/>
          <p:cNvSpPr>
            <a:spLocks noGrp="1"/>
          </p:cNvSpPr>
          <p:nvPr>
            <p:ph type="body" idx="1"/>
          </p:nvPr>
        </p:nvSpPr>
        <p:spPr bwMode="auto"/>
        <p:txBody>
          <a:bodyPr lIns="0" tIns="0" rIns="0" bIns="0"/>
          <a:lstStyle>
            <a:lvl1pPr>
              <a:defRPr/>
            </a:lvl1pPr>
          </a:lstStyle>
          <a:p>
            <a:pPr>
              <a:defRPr/>
            </a:pPr>
            <a:endParaRPr/>
          </a:p>
        </p:txBody>
      </p:sp>
      <p:sp>
        <p:nvSpPr>
          <p:cNvPr id="4" name="Holder 4"/>
          <p:cNvSpPr>
            <a:spLocks noGrp="1"/>
          </p:cNvSpPr>
          <p:nvPr>
            <p:ph type="ftr" sz="quarter" idx="5"/>
          </p:nvPr>
        </p:nvSpPr>
        <p:spPr bwMode="auto"/>
        <p:txBody>
          <a:bodyPr lIns="0" tIns="0" rIns="0" bIns="0"/>
          <a:lstStyle>
            <a:lvl1pPr algn="ctr">
              <a:defRPr>
                <a:solidFill>
                  <a:schemeClr val="tx1">
                    <a:tint val="75000"/>
                  </a:schemeClr>
                </a:solidFill>
              </a:defRPr>
            </a:lvl1pPr>
          </a:lstStyle>
          <a:p>
            <a:pPr>
              <a:defRPr/>
            </a:pPr>
            <a:endParaRPr/>
          </a:p>
        </p:txBody>
      </p:sp>
      <p:sp>
        <p:nvSpPr>
          <p:cNvPr id="5" name="Holder 5"/>
          <p:cNvSpPr>
            <a:spLocks noGrp="1"/>
          </p:cNvSpPr>
          <p:nvPr>
            <p:ph type="dt" sz="half" idx="6"/>
          </p:nvPr>
        </p:nvSpPr>
        <p:spPr bwMode="auto"/>
        <p:txBody>
          <a:bodyPr lIns="0" tIns="0" rIns="0" bIns="0"/>
          <a:lstStyle>
            <a:lvl1pPr algn="l">
              <a:defRPr>
                <a:solidFill>
                  <a:schemeClr val="tx1">
                    <a:tint val="75000"/>
                  </a:schemeClr>
                </a:solidFill>
              </a:defRPr>
            </a:lvl1pPr>
          </a:lstStyle>
          <a:p>
            <a:pPr>
              <a:defRPr/>
            </a:pPr>
            <a:fld id="{1D8BD707-D9CF-40AE-B4C6-C98DA3205C09}" type="datetimeFigureOut">
              <a:rPr lang="en-US"/>
              <a:t/>
            </a:fld>
            <a:endParaRPr lang="en-US"/>
          </a:p>
        </p:txBody>
      </p:sp>
      <p:sp>
        <p:nvSpPr>
          <p:cNvPr id="6" name="Holder 6"/>
          <p:cNvSpPr>
            <a:spLocks noGrp="1"/>
          </p:cNvSpPr>
          <p:nvPr>
            <p:ph type="sldNum" sz="quarter" idx="7"/>
          </p:nvPr>
        </p:nvSpPr>
        <p:spPr bwMode="auto"/>
        <p:txBody>
          <a:bodyPr lIns="0" tIns="0" rIns="0" bIns="0"/>
          <a:lstStyle>
            <a:lvl1pPr algn="r">
              <a:defRPr>
                <a:solidFill>
                  <a:schemeClr val="tx1">
                    <a:tint val="75000"/>
                  </a:schemeClr>
                </a:solidFill>
              </a:defRPr>
            </a:lvl1pPr>
          </a:lstStyle>
          <a:p>
            <a:pPr>
              <a:defRPr/>
            </a:pPr>
            <a:fld id="{B6F15528-21DE-4FAA-801E-634DDDAF4B2B}" type="slidenum">
              <a:rPr/>
              <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obj" userDrawn="1">
  <p:cSld name="Two Content">
    <p:bg>
      <p:bgPr shadeToTitle="0">
        <a:solidFill>
          <a:schemeClr val="bg1"/>
        </a:solidFill>
      </p:bgPr>
    </p:bg>
    <p:spTree>
      <p:nvGrpSpPr>
        <p:cNvPr id="1" name=""/>
        <p:cNvGrpSpPr/>
        <p:nvPr/>
      </p:nvGrpSpPr>
      <p:grpSpPr bwMode="auto">
        <a:xfrm>
          <a:off x="0" y="0"/>
          <a:ext cx="0" cy="0"/>
          <a:chOff x="0" y="0"/>
          <a:chExt cx="0" cy="0"/>
        </a:xfrm>
      </p:grpSpPr>
      <p:sp>
        <p:nvSpPr>
          <p:cNvPr id="16" name="bk object 16"/>
          <p:cNvSpPr/>
          <p:nvPr/>
        </p:nvSpPr>
        <p:spPr bwMode="auto">
          <a:xfrm>
            <a:off x="8940477" y="9102340"/>
            <a:ext cx="5918200" cy="0"/>
          </a:xfrm>
          <a:custGeom>
            <a:avLst/>
            <a:gdLst/>
            <a:ahLst/>
            <a:cxnLst/>
            <a:rect l="l" t="t" r="r" b="b"/>
            <a:pathLst>
              <a:path w="5918200" fill="norm" stroke="1" extrusionOk="0">
                <a:moveTo>
                  <a:pt x="5918187" y="0"/>
                </a:moveTo>
                <a:lnTo>
                  <a:pt x="0" y="0"/>
                </a:lnTo>
              </a:path>
            </a:pathLst>
          </a:custGeom>
          <a:ln w="25400">
            <a:solidFill>
              <a:srgbClr val="F7931E"/>
            </a:solidFill>
          </a:ln>
        </p:spPr>
        <p:txBody>
          <a:bodyPr wrap="square" lIns="0" tIns="0" rIns="0" bIns="0" rtlCol="0"/>
          <a:lstStyle/>
          <a:p>
            <a:pPr>
              <a:defRPr/>
            </a:pPr>
            <a:endParaRPr/>
          </a:p>
        </p:txBody>
      </p:sp>
      <p:sp>
        <p:nvSpPr>
          <p:cNvPr id="17" name="bk object 17"/>
          <p:cNvSpPr/>
          <p:nvPr/>
        </p:nvSpPr>
        <p:spPr bwMode="auto">
          <a:xfrm>
            <a:off x="8940482" y="9102340"/>
            <a:ext cx="3251835" cy="0"/>
          </a:xfrm>
          <a:custGeom>
            <a:avLst/>
            <a:gdLst/>
            <a:ahLst/>
            <a:cxnLst/>
            <a:rect l="l" t="t" r="r" b="b"/>
            <a:pathLst>
              <a:path w="3251834" fill="norm" stroke="1" extrusionOk="0">
                <a:moveTo>
                  <a:pt x="3251517" y="0"/>
                </a:moveTo>
                <a:lnTo>
                  <a:pt x="0" y="0"/>
                </a:lnTo>
              </a:path>
            </a:pathLst>
          </a:custGeom>
          <a:ln w="25400">
            <a:solidFill>
              <a:srgbClr val="662C91"/>
            </a:solidFill>
          </a:ln>
        </p:spPr>
        <p:txBody>
          <a:bodyPr wrap="square" lIns="0" tIns="0" rIns="0" bIns="0" rtlCol="0"/>
          <a:lstStyle/>
          <a:p>
            <a:pPr>
              <a:defRPr/>
            </a:pPr>
            <a:endParaRPr/>
          </a:p>
        </p:txBody>
      </p:sp>
      <p:sp>
        <p:nvSpPr>
          <p:cNvPr id="2" name="Holder 2"/>
          <p:cNvSpPr>
            <a:spLocks noGrp="1"/>
          </p:cNvSpPr>
          <p:nvPr>
            <p:ph type="title"/>
          </p:nvPr>
        </p:nvSpPr>
        <p:spPr bwMode="auto"/>
        <p:txBody>
          <a:bodyPr lIns="0" tIns="0" rIns="0" bIns="0"/>
          <a:lstStyle>
            <a:lvl1pPr>
              <a:defRPr sz="4300" b="1" i="0">
                <a:solidFill>
                  <a:srgbClr val="272C2F"/>
                </a:solidFill>
                <a:latin typeface="Antenna Bold"/>
                <a:cs typeface="Antenna Bold"/>
              </a:defRPr>
            </a:lvl1pPr>
          </a:lstStyle>
          <a:p>
            <a:pPr>
              <a:defRPr/>
            </a:pPr>
            <a:endParaRPr/>
          </a:p>
        </p:txBody>
      </p:sp>
      <p:sp>
        <p:nvSpPr>
          <p:cNvPr id="3" name="Holder 3"/>
          <p:cNvSpPr>
            <a:spLocks noGrp="1"/>
          </p:cNvSpPr>
          <p:nvPr>
            <p:ph sz="half" idx="2"/>
          </p:nvPr>
        </p:nvSpPr>
        <p:spPr bwMode="auto">
          <a:xfrm>
            <a:off x="867410" y="2243328"/>
            <a:ext cx="7546467" cy="6437376"/>
          </a:xfrm>
          <a:prstGeom prst="rect">
            <a:avLst/>
          </a:prstGeom>
        </p:spPr>
        <p:txBody>
          <a:bodyPr wrap="square" lIns="0" tIns="0" rIns="0" bIns="0">
            <a:spAutoFit/>
          </a:bodyPr>
          <a:lstStyle>
            <a:lvl1pPr>
              <a:defRPr/>
            </a:lvl1pPr>
          </a:lstStyle>
          <a:p>
            <a:pPr>
              <a:defRPr/>
            </a:pPr>
            <a:endParaRPr/>
          </a:p>
        </p:txBody>
      </p:sp>
      <p:sp>
        <p:nvSpPr>
          <p:cNvPr id="4" name="Holder 4"/>
          <p:cNvSpPr>
            <a:spLocks noGrp="1"/>
          </p:cNvSpPr>
          <p:nvPr>
            <p:ph sz="half" idx="3"/>
          </p:nvPr>
        </p:nvSpPr>
        <p:spPr bwMode="auto">
          <a:xfrm>
            <a:off x="8934323" y="2243328"/>
            <a:ext cx="7546467" cy="6437376"/>
          </a:xfrm>
          <a:prstGeom prst="rect">
            <a:avLst/>
          </a:prstGeom>
        </p:spPr>
        <p:txBody>
          <a:bodyPr wrap="square" lIns="0" tIns="0" rIns="0" bIns="0">
            <a:spAutoFit/>
          </a:bodyPr>
          <a:lstStyle>
            <a:lvl1pPr>
              <a:defRPr/>
            </a:lvl1pPr>
          </a:lstStyle>
          <a:p>
            <a:pPr>
              <a:defRPr/>
            </a:pPr>
            <a:endParaRPr/>
          </a:p>
        </p:txBody>
      </p:sp>
      <p:sp>
        <p:nvSpPr>
          <p:cNvPr id="5" name="Holder 5"/>
          <p:cNvSpPr>
            <a:spLocks noGrp="1"/>
          </p:cNvSpPr>
          <p:nvPr>
            <p:ph type="ftr" sz="quarter" idx="5"/>
          </p:nvPr>
        </p:nvSpPr>
        <p:spPr bwMode="auto"/>
        <p:txBody>
          <a:bodyPr lIns="0" tIns="0" rIns="0" bIns="0"/>
          <a:lstStyle>
            <a:lvl1pPr algn="ctr">
              <a:defRPr>
                <a:solidFill>
                  <a:schemeClr val="tx1">
                    <a:tint val="75000"/>
                  </a:schemeClr>
                </a:solidFill>
              </a:defRPr>
            </a:lvl1pPr>
          </a:lstStyle>
          <a:p>
            <a:pPr>
              <a:defRPr/>
            </a:pPr>
            <a:endParaRPr/>
          </a:p>
        </p:txBody>
      </p:sp>
      <p:sp>
        <p:nvSpPr>
          <p:cNvPr id="6" name="Holder 6"/>
          <p:cNvSpPr>
            <a:spLocks noGrp="1"/>
          </p:cNvSpPr>
          <p:nvPr>
            <p:ph type="dt" sz="half" idx="6"/>
          </p:nvPr>
        </p:nvSpPr>
        <p:spPr bwMode="auto"/>
        <p:txBody>
          <a:bodyPr lIns="0" tIns="0" rIns="0" bIns="0"/>
          <a:lstStyle>
            <a:lvl1pPr algn="l">
              <a:defRPr>
                <a:solidFill>
                  <a:schemeClr val="tx1">
                    <a:tint val="75000"/>
                  </a:schemeClr>
                </a:solidFill>
              </a:defRPr>
            </a:lvl1pPr>
          </a:lstStyle>
          <a:p>
            <a:pPr>
              <a:defRPr/>
            </a:pPr>
            <a:fld id="{1D8BD707-D9CF-40AE-B4C6-C98DA3205C09}" type="datetimeFigureOut">
              <a:rPr lang="en-US"/>
              <a:t/>
            </a:fld>
            <a:endParaRPr lang="en-US"/>
          </a:p>
        </p:txBody>
      </p:sp>
      <p:sp>
        <p:nvSpPr>
          <p:cNvPr id="7" name="Holder 7"/>
          <p:cNvSpPr>
            <a:spLocks noGrp="1"/>
          </p:cNvSpPr>
          <p:nvPr>
            <p:ph type="sldNum" sz="quarter" idx="7"/>
          </p:nvPr>
        </p:nvSpPr>
        <p:spPr bwMode="auto"/>
        <p:txBody>
          <a:bodyPr lIns="0" tIns="0" rIns="0" bIns="0"/>
          <a:lstStyle>
            <a:lvl1pPr algn="r">
              <a:defRPr>
                <a:solidFill>
                  <a:schemeClr val="tx1">
                    <a:tint val="75000"/>
                  </a:schemeClr>
                </a:solidFill>
              </a:defRPr>
            </a:lvl1pPr>
          </a:lstStyle>
          <a:p>
            <a:pPr>
              <a:defRPr/>
            </a:pPr>
            <a:fld id="{B6F15528-21DE-4FAA-801E-634DDDAF4B2B}" type="slidenum">
              <a:rPr/>
              <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Only">
    <p:spTree>
      <p:nvGrpSpPr>
        <p:cNvPr id="1" name=""/>
        <p:cNvGrpSpPr/>
        <p:nvPr/>
      </p:nvGrpSpPr>
      <p:grpSpPr bwMode="auto">
        <a:xfrm>
          <a:off x="0" y="0"/>
          <a:ext cx="0" cy="0"/>
          <a:chOff x="0" y="0"/>
          <a:chExt cx="0" cy="0"/>
        </a:xfrm>
      </p:grpSpPr>
      <p:sp>
        <p:nvSpPr>
          <p:cNvPr id="2" name="Holder 2"/>
          <p:cNvSpPr>
            <a:spLocks noGrp="1"/>
          </p:cNvSpPr>
          <p:nvPr>
            <p:ph type="title"/>
          </p:nvPr>
        </p:nvSpPr>
        <p:spPr bwMode="auto"/>
        <p:txBody>
          <a:bodyPr lIns="0" tIns="0" rIns="0" bIns="0"/>
          <a:lstStyle>
            <a:lvl1pPr>
              <a:defRPr sz="4300" b="1" i="0">
                <a:solidFill>
                  <a:srgbClr val="272C2F"/>
                </a:solidFill>
                <a:latin typeface="Antenna Bold"/>
                <a:cs typeface="Antenna Bold"/>
              </a:defRPr>
            </a:lvl1pPr>
          </a:lstStyle>
          <a:p>
            <a:pPr>
              <a:defRPr/>
            </a:pPr>
            <a:endParaRPr/>
          </a:p>
        </p:txBody>
      </p:sp>
      <p:sp>
        <p:nvSpPr>
          <p:cNvPr id="3" name="Holder 3"/>
          <p:cNvSpPr>
            <a:spLocks noGrp="1"/>
          </p:cNvSpPr>
          <p:nvPr>
            <p:ph type="ftr" sz="quarter" idx="5"/>
          </p:nvPr>
        </p:nvSpPr>
        <p:spPr bwMode="auto"/>
        <p:txBody>
          <a:bodyPr lIns="0" tIns="0" rIns="0" bIns="0"/>
          <a:lstStyle>
            <a:lvl1pPr algn="ctr">
              <a:defRPr>
                <a:solidFill>
                  <a:schemeClr val="tx1">
                    <a:tint val="75000"/>
                  </a:schemeClr>
                </a:solidFill>
              </a:defRPr>
            </a:lvl1pPr>
          </a:lstStyle>
          <a:p>
            <a:pPr>
              <a:defRPr/>
            </a:pPr>
            <a:endParaRPr/>
          </a:p>
        </p:txBody>
      </p:sp>
      <p:sp>
        <p:nvSpPr>
          <p:cNvPr id="4" name="Holder 4"/>
          <p:cNvSpPr>
            <a:spLocks noGrp="1"/>
          </p:cNvSpPr>
          <p:nvPr>
            <p:ph type="dt" sz="half" idx="6"/>
          </p:nvPr>
        </p:nvSpPr>
        <p:spPr bwMode="auto"/>
        <p:txBody>
          <a:bodyPr lIns="0" tIns="0" rIns="0" bIns="0"/>
          <a:lstStyle>
            <a:lvl1pPr algn="l">
              <a:defRPr>
                <a:solidFill>
                  <a:schemeClr val="tx1">
                    <a:tint val="75000"/>
                  </a:schemeClr>
                </a:solidFill>
              </a:defRPr>
            </a:lvl1pPr>
          </a:lstStyle>
          <a:p>
            <a:pPr>
              <a:defRPr/>
            </a:pPr>
            <a:fld id="{1D8BD707-D9CF-40AE-B4C6-C98DA3205C09}" type="datetimeFigureOut">
              <a:rPr lang="en-US"/>
              <a:t/>
            </a:fld>
            <a:endParaRPr lang="en-US"/>
          </a:p>
        </p:txBody>
      </p:sp>
      <p:sp>
        <p:nvSpPr>
          <p:cNvPr id="5" name="Holder 5"/>
          <p:cNvSpPr>
            <a:spLocks noGrp="1"/>
          </p:cNvSpPr>
          <p:nvPr>
            <p:ph type="sldNum" sz="quarter" idx="7"/>
          </p:nvPr>
        </p:nvSpPr>
        <p:spPr bwMode="auto"/>
        <p:txBody>
          <a:bodyPr lIns="0" tIns="0" rIns="0" bIns="0"/>
          <a:lstStyle>
            <a:lvl1pPr algn="r">
              <a:defRPr>
                <a:solidFill>
                  <a:schemeClr val="tx1">
                    <a:tint val="75000"/>
                  </a:schemeClr>
                </a:solidFill>
              </a:defRPr>
            </a:lvl1pPr>
          </a:lstStyle>
          <a:p>
            <a:pPr>
              <a:defRPr/>
            </a:pPr>
            <a:fld id="{B6F15528-21DE-4FAA-801E-634DDDAF4B2B}" type="slidenum">
              <a:rPr/>
              <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Hoja blanca">
    <p:spTree>
      <p:nvGrpSpPr>
        <p:cNvPr id="1" name=""/>
        <p:cNvGrpSpPr/>
        <p:nvPr/>
      </p:nvGrpSpPr>
      <p:grpSpPr bwMode="auto">
        <a:xfrm>
          <a:off x="0" y="0"/>
          <a:ext cx="0" cy="0"/>
          <a:chOff x="0" y="0"/>
          <a:chExt cx="0" cy="0"/>
        </a:xfrm>
      </p:grpSpPr>
      <p:sp>
        <p:nvSpPr>
          <p:cNvPr id="26" name="object 12"/>
          <p:cNvSpPr/>
          <p:nvPr userDrawn="1"/>
        </p:nvSpPr>
        <p:spPr bwMode="auto">
          <a:xfrm>
            <a:off x="10529752" y="50800"/>
            <a:ext cx="6818447" cy="9702800"/>
          </a:xfrm>
          <a:prstGeom prst="rect">
            <a:avLst/>
          </a:prstGeom>
          <a:blipFill>
            <a:blip r:embed="rId2"/>
            <a:stretch/>
          </a:blipFill>
          <a:effectLst>
            <a:outerShdw blurRad="50800" dist="50800" dir="5400000" algn="ctr" rotWithShape="0">
              <a:srgbClr val="000000">
                <a:alpha val="12000"/>
              </a:srgbClr>
            </a:outerShdw>
          </a:effectLst>
        </p:spPr>
        <p:txBody>
          <a:bodyPr wrap="square" lIns="0" tIns="0" rIns="0" bIns="0" rtlCol="0"/>
          <a:lstStyle/>
          <a:p>
            <a:pPr>
              <a:defRPr/>
            </a:pPr>
            <a:endParaRPr/>
          </a:p>
        </p:txBody>
      </p:sp>
      <p:sp>
        <p:nvSpPr>
          <p:cNvPr id="6" name="object 2"/>
          <p:cNvSpPr/>
          <p:nvPr userDrawn="1"/>
        </p:nvSpPr>
        <p:spPr bwMode="auto">
          <a:xfrm>
            <a:off x="8940477" y="9102333"/>
            <a:ext cx="5918200" cy="0"/>
          </a:xfrm>
          <a:custGeom>
            <a:avLst/>
            <a:gdLst/>
            <a:ahLst/>
            <a:cxnLst/>
            <a:rect l="l" t="t" r="r" b="b"/>
            <a:pathLst>
              <a:path w="5918200" fill="norm" stroke="1" extrusionOk="0">
                <a:moveTo>
                  <a:pt x="5918187" y="0"/>
                </a:moveTo>
                <a:lnTo>
                  <a:pt x="0" y="0"/>
                </a:lnTo>
              </a:path>
            </a:pathLst>
          </a:custGeom>
          <a:ln w="25400">
            <a:solidFill>
              <a:srgbClr val="F7931E"/>
            </a:solidFill>
          </a:ln>
        </p:spPr>
        <p:txBody>
          <a:bodyPr wrap="square" lIns="0" tIns="0" rIns="0" bIns="0" rtlCol="0"/>
          <a:lstStyle/>
          <a:p>
            <a:pPr>
              <a:defRPr/>
            </a:pPr>
            <a:endParaRPr/>
          </a:p>
        </p:txBody>
      </p:sp>
      <p:sp>
        <p:nvSpPr>
          <p:cNvPr id="8" name="object 3"/>
          <p:cNvSpPr/>
          <p:nvPr userDrawn="1"/>
        </p:nvSpPr>
        <p:spPr bwMode="auto">
          <a:xfrm>
            <a:off x="8940482" y="9102333"/>
            <a:ext cx="3251835" cy="0"/>
          </a:xfrm>
          <a:custGeom>
            <a:avLst/>
            <a:gdLst/>
            <a:ahLst/>
            <a:cxnLst/>
            <a:rect l="l" t="t" r="r" b="b"/>
            <a:pathLst>
              <a:path w="3251834" fill="norm" stroke="1" extrusionOk="0">
                <a:moveTo>
                  <a:pt x="3251517" y="0"/>
                </a:moveTo>
                <a:lnTo>
                  <a:pt x="0" y="0"/>
                </a:lnTo>
              </a:path>
            </a:pathLst>
          </a:custGeom>
          <a:ln w="25400">
            <a:solidFill>
              <a:srgbClr val="662C91"/>
            </a:solidFill>
          </a:ln>
        </p:spPr>
        <p:txBody>
          <a:bodyPr wrap="square" lIns="0" tIns="0" rIns="0" bIns="0" rtlCol="0"/>
          <a:lstStyle/>
          <a:p>
            <a:pPr>
              <a:defRPr/>
            </a:pPr>
            <a:endParaRPr/>
          </a:p>
        </p:txBody>
      </p:sp>
      <p:sp>
        <p:nvSpPr>
          <p:cNvPr id="10" name="object 4"/>
          <p:cNvSpPr/>
          <p:nvPr userDrawn="1"/>
        </p:nvSpPr>
        <p:spPr bwMode="auto">
          <a:xfrm>
            <a:off x="3365500" y="820648"/>
            <a:ext cx="13309600" cy="19558"/>
          </a:xfrm>
          <a:prstGeom prst="rect">
            <a:avLst/>
          </a:prstGeom>
          <a:blipFill>
            <a:blip r:embed="rId3"/>
            <a:stretch/>
          </a:blipFill>
        </p:spPr>
        <p:txBody>
          <a:bodyPr wrap="square" lIns="0" tIns="0" rIns="0" bIns="0" rtlCol="0"/>
          <a:lstStyle/>
          <a:p>
            <a:pPr>
              <a:defRPr/>
            </a:pPr>
            <a:endParaRPr/>
          </a:p>
        </p:txBody>
      </p:sp>
      <p:sp>
        <p:nvSpPr>
          <p:cNvPr id="12" name="object 5"/>
          <p:cNvSpPr/>
          <p:nvPr userDrawn="1"/>
        </p:nvSpPr>
        <p:spPr bwMode="auto">
          <a:xfrm>
            <a:off x="16649700" y="762006"/>
            <a:ext cx="152400" cy="152400"/>
          </a:xfrm>
          <a:prstGeom prst="rect">
            <a:avLst/>
          </a:prstGeom>
          <a:blipFill>
            <a:blip r:embed="rId4"/>
            <a:stretch/>
          </a:blipFill>
        </p:spPr>
        <p:txBody>
          <a:bodyPr wrap="square" lIns="0" tIns="0" rIns="0" bIns="0" rtlCol="0"/>
          <a:lstStyle/>
          <a:p>
            <a:pPr>
              <a:defRPr/>
            </a:pPr>
            <a:endParaRPr/>
          </a:p>
        </p:txBody>
      </p:sp>
      <p:sp>
        <p:nvSpPr>
          <p:cNvPr id="14" name="object 6"/>
          <p:cNvSpPr/>
          <p:nvPr userDrawn="1"/>
        </p:nvSpPr>
        <p:spPr bwMode="auto">
          <a:xfrm>
            <a:off x="628550" y="845268"/>
            <a:ext cx="378460" cy="337820"/>
          </a:xfrm>
          <a:custGeom>
            <a:avLst/>
            <a:gdLst/>
            <a:ahLst/>
            <a:cxnLst/>
            <a:rect l="l" t="t" r="r" b="b"/>
            <a:pathLst>
              <a:path w="378459" h="337819" fill="norm" stroke="1" extrusionOk="0">
                <a:moveTo>
                  <a:pt x="97561" y="0"/>
                </a:moveTo>
                <a:lnTo>
                  <a:pt x="0" y="0"/>
                </a:lnTo>
                <a:lnTo>
                  <a:pt x="0" y="337781"/>
                </a:lnTo>
                <a:lnTo>
                  <a:pt x="67462" y="337781"/>
                </a:lnTo>
                <a:lnTo>
                  <a:pt x="67462" y="113512"/>
                </a:lnTo>
                <a:lnTo>
                  <a:pt x="142648" y="113512"/>
                </a:lnTo>
                <a:lnTo>
                  <a:pt x="97561" y="0"/>
                </a:lnTo>
                <a:close/>
              </a:path>
              <a:path w="378459" h="337819" fill="norm" stroke="1" extrusionOk="0">
                <a:moveTo>
                  <a:pt x="142648" y="113512"/>
                </a:moveTo>
                <a:lnTo>
                  <a:pt x="67462" y="113512"/>
                </a:lnTo>
                <a:lnTo>
                  <a:pt x="157734" y="337781"/>
                </a:lnTo>
                <a:lnTo>
                  <a:pt x="214249" y="337781"/>
                </a:lnTo>
                <a:lnTo>
                  <a:pt x="257323" y="230657"/>
                </a:lnTo>
                <a:lnTo>
                  <a:pt x="189179" y="230657"/>
                </a:lnTo>
                <a:lnTo>
                  <a:pt x="142648" y="113512"/>
                </a:lnTo>
                <a:close/>
              </a:path>
              <a:path w="378459" h="337819" fill="norm" stroke="1" extrusionOk="0">
                <a:moveTo>
                  <a:pt x="377913" y="112141"/>
                </a:moveTo>
                <a:lnTo>
                  <a:pt x="304977" y="112140"/>
                </a:lnTo>
                <a:lnTo>
                  <a:pt x="304977" y="337781"/>
                </a:lnTo>
                <a:lnTo>
                  <a:pt x="377913" y="337781"/>
                </a:lnTo>
                <a:lnTo>
                  <a:pt x="377913" y="112141"/>
                </a:lnTo>
                <a:close/>
              </a:path>
              <a:path w="378459" h="337819" fill="norm" stroke="1" extrusionOk="0">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6" name="object 7"/>
          <p:cNvSpPr/>
          <p:nvPr userDrawn="1"/>
        </p:nvSpPr>
        <p:spPr bwMode="auto">
          <a:xfrm>
            <a:off x="1116552" y="845273"/>
            <a:ext cx="0" cy="337820"/>
          </a:xfrm>
          <a:custGeom>
            <a:avLst/>
            <a:gdLst/>
            <a:ahLst/>
            <a:cxnLst/>
            <a:rect l="l" t="t" r="r" b="b"/>
            <a:pathLst>
              <a:path h="337819" fill="norm" stroke="1" extrusionOk="0">
                <a:moveTo>
                  <a:pt x="0" y="0"/>
                </a:moveTo>
                <a:lnTo>
                  <a:pt x="0" y="337781"/>
                </a:lnTo>
              </a:path>
            </a:pathLst>
          </a:custGeom>
          <a:ln w="74307">
            <a:solidFill>
              <a:srgbClr val="18CDE2"/>
            </a:solidFill>
          </a:ln>
        </p:spPr>
        <p:txBody>
          <a:bodyPr wrap="square" lIns="0" tIns="0" rIns="0" bIns="0" rtlCol="0"/>
          <a:lstStyle/>
          <a:p>
            <a:pPr>
              <a:defRPr/>
            </a:pPr>
            <a:endParaRPr/>
          </a:p>
        </p:txBody>
      </p:sp>
      <p:sp>
        <p:nvSpPr>
          <p:cNvPr id="18" name="object 8"/>
          <p:cNvSpPr/>
          <p:nvPr userDrawn="1"/>
        </p:nvSpPr>
        <p:spPr bwMode="auto">
          <a:xfrm>
            <a:off x="1198836" y="842990"/>
            <a:ext cx="347345" cy="340360"/>
          </a:xfrm>
          <a:custGeom>
            <a:avLst/>
            <a:gdLst/>
            <a:ahLst/>
            <a:cxnLst/>
            <a:rect l="l" t="t" r="r" b="b"/>
            <a:pathLst>
              <a:path w="347344" h="340359" fill="norm" stroke="1" extrusionOk="0">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fill="norm" stroke="1" extrusionOk="0">
                <a:moveTo>
                  <a:pt x="325057" y="284454"/>
                </a:moveTo>
                <a:lnTo>
                  <a:pt x="247980" y="284454"/>
                </a:lnTo>
                <a:lnTo>
                  <a:pt x="269862" y="340067"/>
                </a:lnTo>
                <a:lnTo>
                  <a:pt x="347344" y="340067"/>
                </a:lnTo>
                <a:lnTo>
                  <a:pt x="325057" y="284454"/>
                </a:lnTo>
                <a:close/>
              </a:path>
              <a:path w="347344" h="340359" fill="norm" stroke="1" extrusionOk="0">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pPr>
              <a:defRPr/>
            </a:pPr>
            <a:endParaRPr/>
          </a:p>
        </p:txBody>
      </p:sp>
      <p:sp>
        <p:nvSpPr>
          <p:cNvPr id="20" name="object 9"/>
          <p:cNvSpPr/>
          <p:nvPr userDrawn="1"/>
        </p:nvSpPr>
        <p:spPr bwMode="auto">
          <a:xfrm>
            <a:off x="1586303" y="845267"/>
            <a:ext cx="309880" cy="337820"/>
          </a:xfrm>
          <a:custGeom>
            <a:avLst/>
            <a:gdLst/>
            <a:ahLst/>
            <a:cxnLst/>
            <a:rect l="l" t="t" r="r" b="b"/>
            <a:pathLst>
              <a:path w="309880" h="337819" fill="norm" stroke="1" extrusionOk="0">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22" name="object 10"/>
          <p:cNvSpPr/>
          <p:nvPr userDrawn="1"/>
        </p:nvSpPr>
        <p:spPr bwMode="auto">
          <a:xfrm>
            <a:off x="2230274" y="949895"/>
            <a:ext cx="538319" cy="235436"/>
          </a:xfrm>
          <a:prstGeom prst="rect">
            <a:avLst/>
          </a:prstGeom>
          <a:blipFill>
            <a:blip r:embed="rId5"/>
            <a:stretch/>
          </a:blipFill>
        </p:spPr>
        <p:txBody>
          <a:bodyPr wrap="square" lIns="0" tIns="0" rIns="0" bIns="0" rtlCol="0"/>
          <a:lstStyle/>
          <a:p>
            <a:pPr>
              <a:defRPr/>
            </a:pPr>
            <a:endParaRPr/>
          </a:p>
        </p:txBody>
      </p:sp>
      <p:sp>
        <p:nvSpPr>
          <p:cNvPr id="24" name="object 11"/>
          <p:cNvSpPr/>
          <p:nvPr userDrawn="1"/>
        </p:nvSpPr>
        <p:spPr bwMode="auto">
          <a:xfrm>
            <a:off x="1596364" y="295046"/>
            <a:ext cx="833170" cy="888009"/>
          </a:xfrm>
          <a:prstGeom prst="rect">
            <a:avLst/>
          </a:prstGeom>
          <a:blipFill>
            <a:blip r:embed="rId6"/>
            <a:stretch/>
          </a:blipFill>
        </p:spPr>
        <p:txBody>
          <a:bodyPr wrap="square" lIns="0" tIns="0" rIns="0" bIns="0" rtlCol="0"/>
          <a:lstStyle/>
          <a:p>
            <a:pPr>
              <a:defRPr/>
            </a:pPr>
            <a:endParaRPr/>
          </a:p>
        </p:txBody>
      </p:sp>
      <p:sp>
        <p:nvSpPr>
          <p:cNvPr id="28" name="object 13"/>
          <p:cNvSpPr/>
          <p:nvPr userDrawn="1"/>
        </p:nvSpPr>
        <p:spPr bwMode="auto">
          <a:xfrm>
            <a:off x="8940482" y="9102333"/>
            <a:ext cx="2248535"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30" name="object 14"/>
          <p:cNvSpPr txBox="1"/>
          <p:nvPr userDrawn="1"/>
        </p:nvSpPr>
        <p:spPr bwMode="auto">
          <a:xfrm>
            <a:off x="13648134" y="603876"/>
            <a:ext cx="2929255" cy="193040"/>
          </a:xfrm>
          <a:prstGeom prst="rect">
            <a:avLst/>
          </a:prstGeom>
        </p:spPr>
        <p:txBody>
          <a:bodyPr vert="horz" wrap="square" lIns="0" tIns="12700" rIns="0" bIns="0" rtlCol="0">
            <a:spAutoFit/>
          </a:bodyPr>
          <a:lstStyle/>
          <a:p>
            <a:pPr marL="12700">
              <a:lnSpc>
                <a:spcPct val="100000"/>
              </a:lnSpc>
              <a:spcBef>
                <a:spcPts val="100"/>
              </a:spcBef>
              <a:defRPr/>
            </a:pPr>
            <a:r>
              <a:rPr sz="1100" b="0" spc="-5">
                <a:solidFill>
                  <a:srgbClr val="0E3755"/>
                </a:solidFill>
                <a:latin typeface="Antenna Light"/>
                <a:cs typeface="Antenna Light"/>
              </a:rPr>
              <a:t>Nombre </a:t>
            </a:r>
            <a:r>
              <a:rPr sz="1100" b="0">
                <a:solidFill>
                  <a:srgbClr val="0E3755"/>
                </a:solidFill>
                <a:latin typeface="Antenna Light"/>
                <a:cs typeface="Antenna Light"/>
              </a:rPr>
              <a:t>del </a:t>
            </a:r>
            <a:r>
              <a:rPr sz="1100" b="0" spc="-10">
                <a:solidFill>
                  <a:srgbClr val="0E3755"/>
                </a:solidFill>
                <a:latin typeface="Antenna Light"/>
                <a:cs typeface="Antenna Light"/>
              </a:rPr>
              <a:t>curso </a:t>
            </a:r>
            <a:r>
              <a:rPr sz="1100" b="0">
                <a:solidFill>
                  <a:srgbClr val="0E3755"/>
                </a:solidFill>
                <a:latin typeface="Antenna Light"/>
                <a:cs typeface="Antenna Light"/>
              </a:rPr>
              <a:t>del mt </a:t>
            </a:r>
            <a:r>
              <a:rPr sz="1100" b="0" spc="-10">
                <a:solidFill>
                  <a:srgbClr val="0E3755"/>
                </a:solidFill>
                <a:latin typeface="Antenna Light"/>
                <a:cs typeface="Antenna Light"/>
              </a:rPr>
              <a:t>Lorem </a:t>
            </a:r>
            <a:r>
              <a:rPr sz="1100" b="0" spc="-5">
                <a:solidFill>
                  <a:srgbClr val="0E3755"/>
                </a:solidFill>
                <a:latin typeface="Antenna Light"/>
                <a:cs typeface="Antenna Light"/>
              </a:rPr>
              <a:t>ipsum</a:t>
            </a:r>
            <a:r>
              <a:rPr sz="1100" b="0" spc="-25">
                <a:solidFill>
                  <a:srgbClr val="0E3755"/>
                </a:solidFill>
                <a:latin typeface="Antenna Light"/>
                <a:cs typeface="Antenna Light"/>
              </a:rPr>
              <a:t> </a:t>
            </a:r>
            <a:r>
              <a:rPr sz="1100" b="0" spc="-15">
                <a:solidFill>
                  <a:srgbClr val="0E3755"/>
                </a:solidFill>
                <a:latin typeface="Antenna Light"/>
                <a:cs typeface="Antenna Light"/>
              </a:rPr>
              <a:t>text</a:t>
            </a:r>
            <a:endParaRPr sz="1100">
              <a:latin typeface="Antenna Light"/>
              <a:cs typeface="Antenna Light"/>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bg1"/>
        </a:solidFill>
      </p:bgPr>
    </p:bg>
    <p:spTree>
      <p:nvGrpSpPr>
        <p:cNvPr id="1" name=""/>
        <p:cNvGrpSpPr/>
        <p:nvPr/>
      </p:nvGrpSpPr>
      <p:grpSpPr bwMode="auto">
        <a:xfrm>
          <a:off x="0" y="0"/>
          <a:ext cx="0" cy="0"/>
          <a:chOff x="0" y="0"/>
          <a:chExt cx="0" cy="0"/>
        </a:xfrm>
      </p:grpSpPr>
      <p:sp>
        <p:nvSpPr>
          <p:cNvPr id="2" name="Holder 2"/>
          <p:cNvSpPr>
            <a:spLocks noGrp="1"/>
          </p:cNvSpPr>
          <p:nvPr>
            <p:ph type="title"/>
          </p:nvPr>
        </p:nvSpPr>
        <p:spPr bwMode="auto">
          <a:xfrm>
            <a:off x="2548223" y="2392746"/>
            <a:ext cx="12251752" cy="3689350"/>
          </a:xfrm>
          <a:prstGeom prst="rect">
            <a:avLst/>
          </a:prstGeom>
        </p:spPr>
        <p:txBody>
          <a:bodyPr wrap="square" lIns="0" tIns="0" rIns="0" bIns="0">
            <a:spAutoFit/>
          </a:bodyPr>
          <a:lstStyle>
            <a:lvl1pPr>
              <a:defRPr sz="4300" b="1" i="0">
                <a:solidFill>
                  <a:srgbClr val="272C2F"/>
                </a:solidFill>
                <a:latin typeface="Antenna Bold"/>
                <a:cs typeface="Antenna Bold"/>
              </a:defRPr>
            </a:lvl1pPr>
          </a:lstStyle>
          <a:p>
            <a:pPr>
              <a:defRPr/>
            </a:pPr>
            <a:endParaRPr/>
          </a:p>
        </p:txBody>
      </p:sp>
      <p:sp>
        <p:nvSpPr>
          <p:cNvPr id="3" name="Holder 3"/>
          <p:cNvSpPr>
            <a:spLocks noGrp="1"/>
          </p:cNvSpPr>
          <p:nvPr>
            <p:ph type="body" idx="1"/>
          </p:nvPr>
        </p:nvSpPr>
        <p:spPr bwMode="auto">
          <a:xfrm>
            <a:off x="867410" y="2243328"/>
            <a:ext cx="15613380" cy="6437376"/>
          </a:xfrm>
          <a:prstGeom prst="rect">
            <a:avLst/>
          </a:prstGeom>
        </p:spPr>
        <p:txBody>
          <a:bodyPr wrap="square" lIns="0" tIns="0" rIns="0" bIns="0">
            <a:spAutoFit/>
          </a:bodyPr>
          <a:lstStyle>
            <a:lvl1pPr>
              <a:defRPr/>
            </a:lvl1pPr>
          </a:lstStyle>
          <a:p>
            <a:pPr>
              <a:defRPr/>
            </a:pPr>
            <a:endParaRPr/>
          </a:p>
        </p:txBody>
      </p:sp>
      <p:sp>
        <p:nvSpPr>
          <p:cNvPr id="4" name="Holder 4"/>
          <p:cNvSpPr>
            <a:spLocks noGrp="1"/>
          </p:cNvSpPr>
          <p:nvPr>
            <p:ph type="ftr" sz="quarter" idx="5"/>
          </p:nvPr>
        </p:nvSpPr>
        <p:spPr bwMode="auto">
          <a:xfrm>
            <a:off x="5898388" y="9070848"/>
            <a:ext cx="5551423" cy="487680"/>
          </a:xfrm>
          <a:prstGeom prst="rect">
            <a:avLst/>
          </a:prstGeom>
        </p:spPr>
        <p:txBody>
          <a:bodyPr wrap="square" lIns="0" tIns="0" rIns="0" bIns="0">
            <a:spAutoFit/>
          </a:bodyPr>
          <a:lstStyle>
            <a:lvl1pPr algn="ctr">
              <a:defRPr>
                <a:solidFill>
                  <a:schemeClr val="tx1">
                    <a:tint val="75000"/>
                  </a:schemeClr>
                </a:solidFill>
              </a:defRPr>
            </a:lvl1pPr>
          </a:lstStyle>
          <a:p>
            <a:pPr>
              <a:defRPr/>
            </a:pPr>
            <a:endParaRPr/>
          </a:p>
        </p:txBody>
      </p:sp>
      <p:sp>
        <p:nvSpPr>
          <p:cNvPr id="5" name="Holder 5"/>
          <p:cNvSpPr>
            <a:spLocks noGrp="1"/>
          </p:cNvSpPr>
          <p:nvPr>
            <p:ph type="dt" sz="half" idx="6"/>
          </p:nvPr>
        </p:nvSpPr>
        <p:spPr bwMode="auto">
          <a:xfrm>
            <a:off x="867410" y="9070848"/>
            <a:ext cx="3990086" cy="487680"/>
          </a:xfrm>
          <a:prstGeom prst="rect">
            <a:avLst/>
          </a:prstGeom>
        </p:spPr>
        <p:txBody>
          <a:bodyPr wrap="square" lIns="0" tIns="0" rIns="0" bIns="0">
            <a:spAutoFit/>
          </a:bodyPr>
          <a:lstStyle>
            <a:lvl1pPr algn="l">
              <a:defRPr>
                <a:solidFill>
                  <a:schemeClr val="tx1">
                    <a:tint val="75000"/>
                  </a:schemeClr>
                </a:solidFill>
              </a:defRPr>
            </a:lvl1pPr>
          </a:lstStyle>
          <a:p>
            <a:pPr>
              <a:defRPr/>
            </a:pPr>
            <a:fld id="{1D8BD707-D9CF-40AE-B4C6-C98DA3205C09}" type="datetimeFigureOut">
              <a:rPr lang="en-US"/>
              <a:t/>
            </a:fld>
            <a:endParaRPr lang="en-US"/>
          </a:p>
        </p:txBody>
      </p:sp>
      <p:sp>
        <p:nvSpPr>
          <p:cNvPr id="6" name="Holder 6"/>
          <p:cNvSpPr>
            <a:spLocks noGrp="1"/>
          </p:cNvSpPr>
          <p:nvPr>
            <p:ph type="sldNum" sz="quarter" idx="7"/>
          </p:nvPr>
        </p:nvSpPr>
        <p:spPr bwMode="auto">
          <a:xfrm>
            <a:off x="12490704" y="9070848"/>
            <a:ext cx="3990086" cy="487680"/>
          </a:xfrm>
          <a:prstGeom prst="rect">
            <a:avLst/>
          </a:prstGeom>
        </p:spPr>
        <p:txBody>
          <a:bodyPr wrap="square" lIns="0" tIns="0" rIns="0" bIns="0">
            <a:spAutoFit/>
          </a:bodyPr>
          <a:lstStyle>
            <a:lvl1pPr algn="r">
              <a:defRPr>
                <a:solidFill>
                  <a:schemeClr val="tx1">
                    <a:tint val="75000"/>
                  </a:schemeClr>
                </a:solidFill>
              </a:defRPr>
            </a:lvl1pPr>
          </a:lstStyle>
          <a:p>
            <a:pPr>
              <a:defRPr/>
            </a:pPr>
            <a:fld id="{B6F15528-21DE-4FAA-801E-634DDDAF4B2B}" type="slidenum">
              <a:rPr/>
              <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 Id="rId3" Type="http://schemas.openxmlformats.org/officeDocument/2006/relationships/image" Target="../media/image7.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8.png"/><Relationship Id="rId8" Type="http://schemas.openxmlformats.org/officeDocument/2006/relationships/image" Target="../media/image3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0.png"/><Relationship Id="rId8" Type="http://schemas.openxmlformats.org/officeDocument/2006/relationships/image" Target="../media/image4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8.png"/><Relationship Id="rId8" Type="http://schemas.openxmlformats.org/officeDocument/2006/relationships/image" Target="../media/image4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2.png"/><Relationship Id="rId8" Type="http://schemas.openxmlformats.org/officeDocument/2006/relationships/image" Target="../media/image4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7.png"/><Relationship Id="rId8" Type="http://schemas.openxmlformats.org/officeDocument/2006/relationships/image" Target="../media/image4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 Id="rId3" Type="http://schemas.openxmlformats.org/officeDocument/2006/relationships/image" Target="../media/image5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2.png"/><Relationship Id="rId8" Type="http://schemas.openxmlformats.org/officeDocument/2006/relationships/image" Target="../media/image3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0.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2" name="object 2"/>
          <p:cNvSpPr/>
          <p:nvPr/>
        </p:nvSpPr>
        <p:spPr bwMode="auto">
          <a:xfrm>
            <a:off x="0" y="0"/>
            <a:ext cx="17348200" cy="9753600"/>
          </a:xfrm>
          <a:prstGeom prst="rect">
            <a:avLst/>
          </a:prstGeom>
          <a:blipFill>
            <a:blip r:embed="rId2"/>
            <a:stretch/>
          </a:blipFill>
        </p:spPr>
        <p:txBody>
          <a:bodyPr wrap="square" lIns="0" tIns="0" rIns="0" bIns="0" rtlCol="0"/>
          <a:lstStyle/>
          <a:p>
            <a:pPr>
              <a:defRPr/>
            </a:pPr>
            <a:endParaRPr/>
          </a:p>
        </p:txBody>
      </p:sp>
      <p:sp>
        <p:nvSpPr>
          <p:cNvPr id="3" name="object 3"/>
          <p:cNvSpPr/>
          <p:nvPr/>
        </p:nvSpPr>
        <p:spPr bwMode="auto">
          <a:xfrm>
            <a:off x="0" y="0"/>
            <a:ext cx="17348200" cy="9753600"/>
          </a:xfrm>
          <a:custGeom>
            <a:avLst/>
            <a:gdLst/>
            <a:ahLst/>
            <a:cxnLst/>
            <a:rect l="l" t="t" r="r" b="b"/>
            <a:pathLst>
              <a:path w="17348200" h="9753600" fill="norm" stroke="1" extrusionOk="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pPr>
              <a:defRPr/>
            </a:pPr>
            <a:endParaRPr/>
          </a:p>
        </p:txBody>
      </p:sp>
      <p:sp>
        <p:nvSpPr>
          <p:cNvPr id="4" name="object 4"/>
          <p:cNvSpPr txBox="1">
            <a:spLocks noGrp="1"/>
          </p:cNvSpPr>
          <p:nvPr>
            <p:ph type="title"/>
          </p:nvPr>
        </p:nvSpPr>
        <p:spPr bwMode="auto">
          <a:xfrm>
            <a:off x="5600692" y="4551418"/>
            <a:ext cx="3728085" cy="1564640"/>
          </a:xfrm>
          <a:prstGeom prst="rect">
            <a:avLst/>
          </a:prstGeom>
        </p:spPr>
        <p:txBody>
          <a:bodyPr vert="horz" wrap="square" lIns="0" tIns="12065" rIns="0" bIns="0" rtlCol="0">
            <a:spAutoFit/>
          </a:bodyPr>
          <a:lstStyle/>
          <a:p>
            <a:pPr marL="12700">
              <a:lnSpc>
                <a:spcPct val="100000"/>
              </a:lnSpc>
              <a:spcBef>
                <a:spcPts val="95"/>
              </a:spcBef>
              <a:defRPr/>
            </a:pPr>
            <a:r>
              <a:rPr sz="10100" spc="-5">
                <a:solidFill>
                  <a:srgbClr val="F0F1F1"/>
                </a:solidFill>
              </a:rPr>
              <a:t>M</a:t>
            </a:r>
            <a:r>
              <a:rPr sz="10100" spc="-5">
                <a:solidFill>
                  <a:srgbClr val="18CDE2"/>
                </a:solidFill>
              </a:rPr>
              <a:t>IA</a:t>
            </a:r>
            <a:r>
              <a:rPr sz="10100" spc="-5">
                <a:solidFill>
                  <a:srgbClr val="F0F1F1"/>
                </a:solidFill>
              </a:rPr>
              <a:t>D</a:t>
            </a:r>
            <a:endParaRPr sz="10100"/>
          </a:p>
        </p:txBody>
      </p:sp>
      <p:sp>
        <p:nvSpPr>
          <p:cNvPr id="5" name="object 5"/>
          <p:cNvSpPr txBox="1"/>
          <p:nvPr/>
        </p:nvSpPr>
        <p:spPr bwMode="auto">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defRPr/>
            </a:pPr>
            <a:r>
              <a:rPr sz="1300" spc="10">
                <a:solidFill>
                  <a:srgbClr val="FFFFFF"/>
                </a:solidFill>
                <a:latin typeface="Antenna Regular"/>
                <a:cs typeface="Antenna Regular"/>
              </a:rPr>
              <a:t>Maestría</a:t>
            </a:r>
            <a:endParaRPr sz="1300">
              <a:latin typeface="Antenna Regular"/>
              <a:cs typeface="Antenna Regular"/>
            </a:endParaRPr>
          </a:p>
          <a:p>
            <a:pPr marL="12700" marR="5080">
              <a:lnSpc>
                <a:spcPct val="133800"/>
              </a:lnSpc>
              <a:defRPr/>
            </a:pPr>
            <a:r>
              <a:rPr sz="1300" spc="15">
                <a:solidFill>
                  <a:srgbClr val="FFFFFF"/>
                </a:solidFill>
                <a:latin typeface="Antenna Regular"/>
                <a:cs typeface="Antenna Regular"/>
              </a:rPr>
              <a:t>en </a:t>
            </a:r>
            <a:r>
              <a:rPr sz="1300" spc="5">
                <a:solidFill>
                  <a:srgbClr val="FFFFFF"/>
                </a:solidFill>
                <a:latin typeface="Antenna Regular"/>
                <a:cs typeface="Antenna Regular"/>
              </a:rPr>
              <a:t>Inteligencia  </a:t>
            </a:r>
            <a:r>
              <a:rPr sz="1300" spc="10">
                <a:solidFill>
                  <a:srgbClr val="FFFFFF"/>
                </a:solidFill>
                <a:latin typeface="Antenna Regular"/>
                <a:cs typeface="Antenna Regular"/>
              </a:rPr>
              <a:t>Analítica </a:t>
            </a:r>
            <a:r>
              <a:rPr sz="1300" spc="15">
                <a:solidFill>
                  <a:srgbClr val="FFFFFF"/>
                </a:solidFill>
                <a:latin typeface="Antenna Regular"/>
                <a:cs typeface="Antenna Regular"/>
              </a:rPr>
              <a:t>de</a:t>
            </a:r>
            <a:r>
              <a:rPr sz="1300" spc="-95">
                <a:solidFill>
                  <a:srgbClr val="FFFFFF"/>
                </a:solidFill>
                <a:latin typeface="Antenna Regular"/>
                <a:cs typeface="Antenna Regular"/>
              </a:rPr>
              <a:t> </a:t>
            </a:r>
            <a:r>
              <a:rPr sz="1300">
                <a:solidFill>
                  <a:srgbClr val="FFFFFF"/>
                </a:solidFill>
                <a:latin typeface="Antenna Regular"/>
                <a:cs typeface="Antenna Regular"/>
              </a:rPr>
              <a:t>Datos</a:t>
            </a:r>
            <a:endParaRPr sz="1300">
              <a:latin typeface="Antenna Regular"/>
              <a:cs typeface="Antenna Regular"/>
            </a:endParaRPr>
          </a:p>
        </p:txBody>
      </p:sp>
      <p:sp>
        <p:nvSpPr>
          <p:cNvPr id="6" name="object 6"/>
          <p:cNvSpPr/>
          <p:nvPr/>
        </p:nvSpPr>
        <p:spPr bwMode="auto">
          <a:xfrm>
            <a:off x="8430843" y="3351478"/>
            <a:ext cx="2343873" cy="2495054"/>
          </a:xfrm>
          <a:prstGeom prst="rect">
            <a:avLst/>
          </a:prstGeom>
          <a:blipFill>
            <a:blip r:embed="rId3"/>
            <a:stretch/>
          </a:blipFill>
        </p:spPr>
        <p:txBody>
          <a:bodyPr wrap="square" lIns="0" tIns="0" rIns="0" bIns="0" rtlCol="0"/>
          <a:lstStyle/>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24238317"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950732125"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1581232115"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163693430"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2107584168"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863957295"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916068411"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634549952"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551265282"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860911610"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979871446" name="object 12"/>
          <p:cNvSpPr txBox="1"/>
          <p:nvPr/>
        </p:nvSpPr>
        <p:spPr bwMode="auto">
          <a:xfrm>
            <a:off x="13648133" y="603875"/>
            <a:ext cx="2929470"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492947122"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2143864323" name="object 13"/>
          <p:cNvSpPr txBox="1"/>
          <p:nvPr/>
        </p:nvSpPr>
        <p:spPr bwMode="auto">
          <a:xfrm>
            <a:off x="805815" y="2341188"/>
            <a:ext cx="5121961"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Supuestos</a:t>
            </a:r>
            <a:endParaRPr sz="2000" b="1">
              <a:latin typeface="Calibri"/>
              <a:ea typeface="Calibri"/>
              <a:cs typeface="Times New Roman"/>
            </a:endParaRPr>
          </a:p>
        </p:txBody>
      </p:sp>
      <p:pic>
        <p:nvPicPr>
          <p:cNvPr id="1260909802" name=""/>
          <p:cNvPicPr>
            <a:picLocks noChangeAspect="1"/>
          </p:cNvPicPr>
          <p:nvPr/>
        </p:nvPicPr>
        <p:blipFill>
          <a:blip r:embed="rId7"/>
          <a:stretch/>
        </p:blipFill>
        <p:spPr bwMode="auto">
          <a:xfrm>
            <a:off x="719647" y="2834267"/>
            <a:ext cx="10620374" cy="2819399"/>
          </a:xfrm>
          <a:prstGeom prst="rect">
            <a:avLst/>
          </a:prstGeom>
        </p:spPr>
      </p:pic>
      <p:sp>
        <p:nvSpPr>
          <p:cNvPr id="1429666339" name=""/>
          <p:cNvSpPr/>
          <p:nvPr/>
        </p:nvSpPr>
        <p:spPr bwMode="auto">
          <a:xfrm flipH="0" flipV="0">
            <a:off x="12630744" y="2871398"/>
            <a:ext cx="2668033" cy="1005876"/>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endParaRPr sz="2400"/>
          </a:p>
          <a:p>
            <a:pPr>
              <a:defRPr/>
            </a:pPr>
            <a:r>
              <a:rPr sz="1800" b="0" i="0" u="none">
                <a:solidFill>
                  <a:srgbClr val="000000"/>
                </a:solidFill>
                <a:latin typeface="Times New Roman"/>
                <a:ea typeface="Times New Roman"/>
                <a:cs typeface="Times New Roman"/>
              </a:rPr>
              <a:t>YrSold</a:t>
            </a:r>
            <a:endParaRPr sz="2400"/>
          </a:p>
          <a:p>
            <a:pPr>
              <a:defRPr/>
            </a:pPr>
            <a:r>
              <a:rPr sz="1800" b="0" i="0" u="none">
                <a:solidFill>
                  <a:srgbClr val="000000"/>
                </a:solidFill>
                <a:latin typeface="Times New Roman"/>
                <a:ea typeface="Times New Roman"/>
                <a:cs typeface="Times New Roman"/>
              </a:rPr>
              <a:t>2419398.29622191</a:t>
            </a:r>
            <a:endParaRPr sz="2400"/>
          </a:p>
        </p:txBody>
      </p:sp>
      <p:sp>
        <p:nvSpPr>
          <p:cNvPr id="1758606180" name=""/>
          <p:cNvSpPr/>
          <p:nvPr/>
        </p:nvSpPr>
        <p:spPr bwMode="auto">
          <a:xfrm flipH="0" flipV="0">
            <a:off x="12630744" y="3966017"/>
            <a:ext cx="2034776" cy="1005876"/>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endParaRPr sz="2400"/>
          </a:p>
          <a:p>
            <a:pPr>
              <a:defRPr/>
            </a:pPr>
            <a:r>
              <a:rPr sz="1800" b="0" i="0" u="none">
                <a:solidFill>
                  <a:srgbClr val="000000"/>
                </a:solidFill>
                <a:latin typeface="Times New Roman"/>
                <a:ea typeface="Times New Roman"/>
                <a:cs typeface="Times New Roman"/>
              </a:rPr>
              <a:t>log_YrSold</a:t>
            </a:r>
            <a:endParaRPr sz="2400"/>
          </a:p>
          <a:p>
            <a:pPr>
              <a:defRPr/>
            </a:pPr>
            <a:r>
              <a:rPr sz="1800" b="0" i="0" u="none">
                <a:solidFill>
                  <a:srgbClr val="000000"/>
                </a:solidFill>
                <a:latin typeface="Times New Roman"/>
                <a:ea typeface="Times New Roman"/>
                <a:cs typeface="Times New Roman"/>
              </a:rPr>
              <a:t>2419323.67050588</a:t>
            </a:r>
            <a:endParaRPr sz="2400"/>
          </a:p>
        </p:txBody>
      </p:sp>
      <p:pic>
        <p:nvPicPr>
          <p:cNvPr id="1816395960" name=""/>
          <p:cNvPicPr>
            <a:picLocks noChangeAspect="1"/>
          </p:cNvPicPr>
          <p:nvPr/>
        </p:nvPicPr>
        <p:blipFill>
          <a:blip r:embed="rId8"/>
          <a:stretch/>
        </p:blipFill>
        <p:spPr bwMode="auto">
          <a:xfrm flipH="0" flipV="0">
            <a:off x="805814" y="6238874"/>
            <a:ext cx="10744466" cy="1628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61452238"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1689923295"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490072897"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481080739"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453470412"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139119144"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056337433"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131853702"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33661627"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28316297"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982648574" name="object 12"/>
          <p:cNvSpPr txBox="1"/>
          <p:nvPr/>
        </p:nvSpPr>
        <p:spPr bwMode="auto">
          <a:xfrm>
            <a:off x="13648133" y="603875"/>
            <a:ext cx="2929542"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590683507"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1516689414" name="object 13"/>
          <p:cNvSpPr txBox="1"/>
          <p:nvPr/>
        </p:nvSpPr>
        <p:spPr bwMode="auto">
          <a:xfrm>
            <a:off x="805815" y="2341188"/>
            <a:ext cx="5121961"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Supuestos</a:t>
            </a:r>
            <a:endParaRPr sz="2000" b="1">
              <a:latin typeface="Calibri"/>
              <a:ea typeface="Calibri"/>
              <a:cs typeface="Times New Roman"/>
            </a:endParaRPr>
          </a:p>
        </p:txBody>
      </p:sp>
      <p:pic>
        <p:nvPicPr>
          <p:cNvPr id="24594007" name=""/>
          <p:cNvPicPr>
            <a:picLocks noChangeAspect="1"/>
          </p:cNvPicPr>
          <p:nvPr/>
        </p:nvPicPr>
        <p:blipFill>
          <a:blip r:embed="rId7"/>
          <a:stretch/>
        </p:blipFill>
        <p:spPr bwMode="auto">
          <a:xfrm flipH="0" flipV="0">
            <a:off x="817778" y="2611661"/>
            <a:ext cx="6763968" cy="6490676"/>
          </a:xfrm>
          <a:prstGeom prst="rect">
            <a:avLst/>
          </a:prstGeom>
        </p:spPr>
      </p:pic>
      <p:pic>
        <p:nvPicPr>
          <p:cNvPr id="1653266506" name=""/>
          <p:cNvPicPr>
            <a:picLocks noChangeAspect="1"/>
          </p:cNvPicPr>
          <p:nvPr/>
        </p:nvPicPr>
        <p:blipFill>
          <a:blip r:embed="rId8"/>
          <a:stretch/>
        </p:blipFill>
        <p:spPr bwMode="auto">
          <a:xfrm flipH="0" flipV="0">
            <a:off x="7893843" y="2611661"/>
            <a:ext cx="7807097" cy="36433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25074394"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699388154"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1997466292"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356785192"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1106642814"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1996720870"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2098351581"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1670879964"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1305329251"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2036086669"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393428463" name="object 12"/>
          <p:cNvSpPr txBox="1"/>
          <p:nvPr/>
        </p:nvSpPr>
        <p:spPr bwMode="auto">
          <a:xfrm>
            <a:off x="13648133" y="603875"/>
            <a:ext cx="2929578"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250072549"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1880582015" name="object 13"/>
          <p:cNvSpPr txBox="1"/>
          <p:nvPr/>
        </p:nvSpPr>
        <p:spPr bwMode="auto">
          <a:xfrm>
            <a:off x="805815" y="2341188"/>
            <a:ext cx="5121997"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Supuestos</a:t>
            </a:r>
            <a:endParaRPr sz="2000" b="1">
              <a:latin typeface="Calibri"/>
              <a:ea typeface="Calibri"/>
              <a:cs typeface="Times New Roman"/>
            </a:endParaRPr>
          </a:p>
        </p:txBody>
      </p:sp>
      <p:pic>
        <p:nvPicPr>
          <p:cNvPr id="565798729" name=""/>
          <p:cNvPicPr>
            <a:picLocks noChangeAspect="1"/>
          </p:cNvPicPr>
          <p:nvPr/>
        </p:nvPicPr>
        <p:blipFill>
          <a:blip r:embed="rId7"/>
          <a:stretch/>
        </p:blipFill>
        <p:spPr bwMode="auto">
          <a:xfrm flipH="0" flipV="0">
            <a:off x="1818267" y="2658723"/>
            <a:ext cx="5882825" cy="5508963"/>
          </a:xfrm>
          <a:prstGeom prst="rect">
            <a:avLst/>
          </a:prstGeom>
        </p:spPr>
      </p:pic>
      <p:pic>
        <p:nvPicPr>
          <p:cNvPr id="380715854" name=""/>
          <p:cNvPicPr>
            <a:picLocks noChangeAspect="1"/>
          </p:cNvPicPr>
          <p:nvPr/>
        </p:nvPicPr>
        <p:blipFill>
          <a:blip r:embed="rId8"/>
          <a:stretch/>
        </p:blipFill>
        <p:spPr bwMode="auto">
          <a:xfrm flipH="0" flipV="0">
            <a:off x="8940480" y="2788877"/>
            <a:ext cx="5600620" cy="53743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71686877"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776142009"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1417444923"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2122862338"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737533678"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1725880298"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469415326"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1401895298"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1095638284"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2058447136"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67795623" name="object 12"/>
          <p:cNvSpPr txBox="1"/>
          <p:nvPr/>
        </p:nvSpPr>
        <p:spPr bwMode="auto">
          <a:xfrm>
            <a:off x="13648133" y="603875"/>
            <a:ext cx="2929578"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615374690"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1554296035" name="object 13"/>
          <p:cNvSpPr txBox="1"/>
          <p:nvPr/>
        </p:nvSpPr>
        <p:spPr bwMode="auto">
          <a:xfrm>
            <a:off x="805815" y="2341188"/>
            <a:ext cx="5121997"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Supuestos</a:t>
            </a:r>
            <a:endParaRPr sz="2000" b="1">
              <a:latin typeface="Calibri"/>
              <a:ea typeface="Calibri"/>
              <a:cs typeface="Times New Roman"/>
            </a:endParaRPr>
          </a:p>
        </p:txBody>
      </p:sp>
      <p:pic>
        <p:nvPicPr>
          <p:cNvPr id="1081741192" name=""/>
          <p:cNvPicPr>
            <a:picLocks noChangeAspect="1"/>
          </p:cNvPicPr>
          <p:nvPr/>
        </p:nvPicPr>
        <p:blipFill>
          <a:blip r:embed="rId7"/>
          <a:stretch/>
        </p:blipFill>
        <p:spPr bwMode="auto">
          <a:xfrm flipH="0" flipV="0">
            <a:off x="1007007" y="3045462"/>
            <a:ext cx="6918368" cy="2895756"/>
          </a:xfrm>
          <a:prstGeom prst="rect">
            <a:avLst/>
          </a:prstGeom>
        </p:spPr>
      </p:pic>
      <p:pic>
        <p:nvPicPr>
          <p:cNvPr id="1625801363" name=""/>
          <p:cNvPicPr>
            <a:picLocks noChangeAspect="1"/>
          </p:cNvPicPr>
          <p:nvPr/>
        </p:nvPicPr>
        <p:blipFill>
          <a:blip r:embed="rId8"/>
          <a:stretch/>
        </p:blipFill>
        <p:spPr bwMode="auto">
          <a:xfrm flipH="0" flipV="0">
            <a:off x="8770095" y="1067611"/>
            <a:ext cx="6137748" cy="78964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1697610" name="object 2"/>
          <p:cNvSpPr/>
          <p:nvPr/>
        </p:nvSpPr>
        <p:spPr bwMode="auto">
          <a:xfrm>
            <a:off x="3365498" y="820658"/>
            <a:ext cx="13309597" cy="19543"/>
          </a:xfrm>
          <a:prstGeom prst="rect">
            <a:avLst/>
          </a:prstGeom>
          <a:blipFill>
            <a:blip r:embed="rId2"/>
            <a:stretch/>
          </a:blipFill>
        </p:spPr>
        <p:txBody>
          <a:bodyPr wrap="square" lIns="0" tIns="0" rIns="0" bIns="0" rtlCol="0"/>
          <a:lstStyle/>
          <a:p>
            <a:pPr>
              <a:defRPr/>
            </a:pPr>
            <a:endParaRPr/>
          </a:p>
        </p:txBody>
      </p:sp>
      <p:sp>
        <p:nvSpPr>
          <p:cNvPr id="1638801383" name="object 3"/>
          <p:cNvSpPr/>
          <p:nvPr/>
        </p:nvSpPr>
        <p:spPr bwMode="auto">
          <a:xfrm>
            <a:off x="16649698" y="761998"/>
            <a:ext cx="152398" cy="152398"/>
          </a:xfrm>
          <a:prstGeom prst="rect">
            <a:avLst/>
          </a:prstGeom>
          <a:blipFill>
            <a:blip r:embed="rId3"/>
            <a:stretch/>
          </a:blipFill>
        </p:spPr>
        <p:txBody>
          <a:bodyPr wrap="square" lIns="0" tIns="0" rIns="0" bIns="0" rtlCol="0"/>
          <a:lstStyle/>
          <a:p>
            <a:pPr>
              <a:defRPr/>
            </a:pPr>
            <a:endParaRPr/>
          </a:p>
        </p:txBody>
      </p:sp>
      <p:sp>
        <p:nvSpPr>
          <p:cNvPr id="2140206555" name="object 4"/>
          <p:cNvSpPr/>
          <p:nvPr/>
        </p:nvSpPr>
        <p:spPr bwMode="auto">
          <a:xfrm>
            <a:off x="628548" y="845266"/>
            <a:ext cx="378459" cy="337818"/>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350521109" name="object 5"/>
          <p:cNvSpPr/>
          <p:nvPr/>
        </p:nvSpPr>
        <p:spPr bwMode="auto">
          <a:xfrm>
            <a:off x="1116550" y="845271"/>
            <a:ext cx="0" cy="337818"/>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1746239665" name="object 6"/>
          <p:cNvSpPr/>
          <p:nvPr/>
        </p:nvSpPr>
        <p:spPr bwMode="auto">
          <a:xfrm>
            <a:off x="1198836" y="842981"/>
            <a:ext cx="347343" cy="340358"/>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463556375" name="object 7"/>
          <p:cNvSpPr/>
          <p:nvPr/>
        </p:nvSpPr>
        <p:spPr bwMode="auto">
          <a:xfrm>
            <a:off x="1586301" y="845265"/>
            <a:ext cx="309878" cy="337818"/>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601216793" name="object 8"/>
          <p:cNvSpPr/>
          <p:nvPr/>
        </p:nvSpPr>
        <p:spPr bwMode="auto">
          <a:xfrm>
            <a:off x="2230272" y="949893"/>
            <a:ext cx="538317" cy="235433"/>
          </a:xfrm>
          <a:prstGeom prst="rect">
            <a:avLst/>
          </a:prstGeom>
          <a:blipFill>
            <a:blip r:embed="rId4"/>
            <a:stretch/>
          </a:blipFill>
        </p:spPr>
        <p:txBody>
          <a:bodyPr wrap="square" lIns="0" tIns="0" rIns="0" bIns="0" rtlCol="0"/>
          <a:lstStyle/>
          <a:p>
            <a:pPr>
              <a:defRPr/>
            </a:pPr>
            <a:endParaRPr/>
          </a:p>
        </p:txBody>
      </p:sp>
      <p:sp>
        <p:nvSpPr>
          <p:cNvPr id="519838383" name="object 9"/>
          <p:cNvSpPr/>
          <p:nvPr/>
        </p:nvSpPr>
        <p:spPr bwMode="auto">
          <a:xfrm>
            <a:off x="1596362" y="295031"/>
            <a:ext cx="833168" cy="888021"/>
          </a:xfrm>
          <a:prstGeom prst="rect">
            <a:avLst/>
          </a:prstGeom>
          <a:blipFill>
            <a:blip r:embed="rId5"/>
            <a:stretch/>
          </a:blipFill>
        </p:spPr>
        <p:txBody>
          <a:bodyPr wrap="square" lIns="0" tIns="0" rIns="0" bIns="0" rtlCol="0"/>
          <a:lstStyle/>
          <a:p>
            <a:pPr>
              <a:defRPr/>
            </a:pPr>
            <a:endParaRPr/>
          </a:p>
        </p:txBody>
      </p:sp>
      <p:sp>
        <p:nvSpPr>
          <p:cNvPr id="1688080388" name="object 10"/>
          <p:cNvSpPr/>
          <p:nvPr/>
        </p:nvSpPr>
        <p:spPr bwMode="auto">
          <a:xfrm>
            <a:off x="10471671" y="120493"/>
            <a:ext cx="6818445" cy="9702798"/>
          </a:xfrm>
          <a:prstGeom prst="rect">
            <a:avLst/>
          </a:prstGeom>
          <a:blipFill>
            <a:blip r:embed="rId6"/>
            <a:stretch/>
          </a:blipFill>
        </p:spPr>
        <p:txBody>
          <a:bodyPr wrap="square" lIns="0" tIns="0" rIns="0" bIns="0" rtlCol="0"/>
          <a:lstStyle/>
          <a:p>
            <a:pPr>
              <a:defRPr/>
            </a:pPr>
            <a:endParaRPr/>
          </a:p>
        </p:txBody>
      </p:sp>
      <p:sp>
        <p:nvSpPr>
          <p:cNvPr id="1325543419" name="object 11"/>
          <p:cNvSpPr/>
          <p:nvPr/>
        </p:nvSpPr>
        <p:spPr bwMode="auto">
          <a:xfrm>
            <a:off x="8940480" y="9102339"/>
            <a:ext cx="2248533"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4048211" name="object 12"/>
          <p:cNvSpPr txBox="1"/>
          <p:nvPr/>
        </p:nvSpPr>
        <p:spPr bwMode="auto">
          <a:xfrm>
            <a:off x="13648132" y="603874"/>
            <a:ext cx="2929613" cy="180374"/>
          </a:xfrm>
          <a:prstGeom prst="rect">
            <a:avLst/>
          </a:prstGeom>
        </p:spPr>
        <p:txBody>
          <a:bodyPr vert="horz" wrap="square" lIns="0" tIns="12699" rIns="0" bIns="0" rtlCol="0">
            <a:spAutoFit/>
          </a:bodyPr>
          <a:lstStyle/>
          <a:p>
            <a:pPr marL="12699">
              <a:lnSpc>
                <a:spcPct val="100000"/>
              </a:lnSpc>
              <a:spcBef>
                <a:spcPts val="98"/>
              </a:spcBef>
              <a:defRPr/>
            </a:pPr>
            <a:r>
              <a:rPr lang="es-ES" sz="1100" b="0" spc="-3">
                <a:solidFill>
                  <a:srgbClr val="0E3755"/>
                </a:solidFill>
                <a:latin typeface="Antenna Light"/>
                <a:cs typeface="Antenna Light"/>
              </a:rPr>
              <a:t>Modelos de Análisis Estadístico </a:t>
            </a:r>
            <a:endParaRPr sz="1100">
              <a:latin typeface="Antenna Light"/>
              <a:cs typeface="Antenna Light"/>
            </a:endParaRPr>
          </a:p>
        </p:txBody>
      </p:sp>
      <p:sp>
        <p:nvSpPr>
          <p:cNvPr id="541821084" name="object 16"/>
          <p:cNvSpPr/>
          <p:nvPr/>
        </p:nvSpPr>
        <p:spPr bwMode="auto">
          <a:xfrm>
            <a:off x="577847" y="2133598"/>
            <a:ext cx="3352798"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727667248" name="object 13"/>
          <p:cNvSpPr txBox="1"/>
          <p:nvPr/>
        </p:nvSpPr>
        <p:spPr bwMode="auto">
          <a:xfrm>
            <a:off x="805815" y="2341188"/>
            <a:ext cx="5122032" cy="317534"/>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Supuestos</a:t>
            </a:r>
            <a:endParaRPr sz="2000" b="1">
              <a:latin typeface="Calibri"/>
              <a:ea typeface="Calibri"/>
              <a:cs typeface="Times New Roman"/>
            </a:endParaRPr>
          </a:p>
        </p:txBody>
      </p:sp>
      <p:pic>
        <p:nvPicPr>
          <p:cNvPr id="858278971" name=""/>
          <p:cNvPicPr>
            <a:picLocks noChangeAspect="1"/>
          </p:cNvPicPr>
          <p:nvPr/>
        </p:nvPicPr>
        <p:blipFill>
          <a:blip r:embed="rId7"/>
          <a:stretch/>
        </p:blipFill>
        <p:spPr bwMode="auto">
          <a:xfrm flipH="0" flipV="0">
            <a:off x="4413440" y="1183052"/>
            <a:ext cx="10055034" cy="1231640"/>
          </a:xfrm>
          <a:prstGeom prst="rect">
            <a:avLst/>
          </a:prstGeom>
        </p:spPr>
      </p:pic>
      <p:pic>
        <p:nvPicPr>
          <p:cNvPr id="1140770277" name=""/>
          <p:cNvPicPr>
            <a:picLocks noChangeAspect="1"/>
          </p:cNvPicPr>
          <p:nvPr/>
        </p:nvPicPr>
        <p:blipFill>
          <a:blip r:embed="rId8"/>
          <a:stretch/>
        </p:blipFill>
        <p:spPr bwMode="auto">
          <a:xfrm flipH="0" flipV="0">
            <a:off x="8524874" y="2988468"/>
            <a:ext cx="6073405" cy="5476536"/>
          </a:xfrm>
          <a:prstGeom prst="rect">
            <a:avLst/>
          </a:prstGeom>
        </p:spPr>
      </p:pic>
      <p:pic>
        <p:nvPicPr>
          <p:cNvPr id="491412529" name=""/>
          <p:cNvPicPr>
            <a:picLocks noChangeAspect="1"/>
          </p:cNvPicPr>
          <p:nvPr/>
        </p:nvPicPr>
        <p:blipFill>
          <a:blip r:embed="rId9"/>
          <a:stretch/>
        </p:blipFill>
        <p:spPr bwMode="auto">
          <a:xfrm flipH="0" flipV="0">
            <a:off x="1491570" y="2940843"/>
            <a:ext cx="6070116" cy="5473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06710370"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571149859"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1443751720"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618889190"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2000419473"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9821319"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401041142"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1868649734"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1092088435"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936914044"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483623058" name="object 12"/>
          <p:cNvSpPr txBox="1"/>
          <p:nvPr/>
        </p:nvSpPr>
        <p:spPr bwMode="auto">
          <a:xfrm>
            <a:off x="13648133" y="603875"/>
            <a:ext cx="2929614"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060012238"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693566619" name="object 13"/>
          <p:cNvSpPr txBox="1"/>
          <p:nvPr/>
        </p:nvSpPr>
        <p:spPr bwMode="auto">
          <a:xfrm>
            <a:off x="805815" y="2341188"/>
            <a:ext cx="5122033"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Supuestos</a:t>
            </a:r>
            <a:endParaRPr sz="2000" b="1">
              <a:latin typeface="Calibri"/>
              <a:ea typeface="Calibri"/>
              <a:cs typeface="Times New Roman"/>
            </a:endParaRPr>
          </a:p>
        </p:txBody>
      </p:sp>
      <p:pic>
        <p:nvPicPr>
          <p:cNvPr id="1450983902" name=""/>
          <p:cNvPicPr>
            <a:picLocks noChangeAspect="1"/>
          </p:cNvPicPr>
          <p:nvPr/>
        </p:nvPicPr>
        <p:blipFill>
          <a:blip r:embed="rId7"/>
          <a:stretch/>
        </p:blipFill>
        <p:spPr bwMode="auto">
          <a:xfrm>
            <a:off x="1372507" y="2957686"/>
            <a:ext cx="4933949" cy="5286375"/>
          </a:xfrm>
          <a:prstGeom prst="rect">
            <a:avLst/>
          </a:prstGeom>
        </p:spPr>
      </p:pic>
      <p:pic>
        <p:nvPicPr>
          <p:cNvPr id="1999560996" name=""/>
          <p:cNvPicPr>
            <a:picLocks noChangeAspect="1"/>
          </p:cNvPicPr>
          <p:nvPr/>
        </p:nvPicPr>
        <p:blipFill>
          <a:blip r:embed="rId8"/>
          <a:stretch/>
        </p:blipFill>
        <p:spPr bwMode="auto">
          <a:xfrm flipH="0" flipV="0">
            <a:off x="7548562" y="3047999"/>
            <a:ext cx="8015734" cy="32384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07767310"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740990237"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1135621759"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304771012"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743884953"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684263599"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791938033"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118956653"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168961209"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1242318921"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281389053" name="object 12"/>
          <p:cNvSpPr txBox="1"/>
          <p:nvPr/>
        </p:nvSpPr>
        <p:spPr bwMode="auto">
          <a:xfrm>
            <a:off x="13648133" y="603875"/>
            <a:ext cx="2929650"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94003468"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598816159" name="object 13"/>
          <p:cNvSpPr txBox="1"/>
          <p:nvPr/>
        </p:nvSpPr>
        <p:spPr bwMode="auto">
          <a:xfrm>
            <a:off x="805815" y="2341188"/>
            <a:ext cx="5122645"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Bondad de ajuste</a:t>
            </a:r>
            <a:endParaRPr sz="2000" b="1">
              <a:latin typeface="Calibri"/>
              <a:ea typeface="Calibri"/>
              <a:cs typeface="Times New Roman"/>
            </a:endParaRPr>
          </a:p>
        </p:txBody>
      </p:sp>
      <p:pic>
        <p:nvPicPr>
          <p:cNvPr id="1178218958" name=""/>
          <p:cNvPicPr>
            <a:picLocks noChangeAspect="1"/>
          </p:cNvPicPr>
          <p:nvPr/>
        </p:nvPicPr>
        <p:blipFill>
          <a:blip r:embed="rId7"/>
          <a:stretch/>
        </p:blipFill>
        <p:spPr bwMode="auto">
          <a:xfrm flipH="0" flipV="0">
            <a:off x="2042309" y="2727342"/>
            <a:ext cx="5126471" cy="622088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2" name="object 2"/>
          <p:cNvSpPr/>
          <p:nvPr/>
        </p:nvSpPr>
        <p:spPr bwMode="auto">
          <a:xfrm>
            <a:off x="0" y="0"/>
            <a:ext cx="17348200" cy="9753600"/>
          </a:xfrm>
          <a:custGeom>
            <a:avLst/>
            <a:gdLst/>
            <a:ahLst/>
            <a:cxnLst/>
            <a:rect l="l" t="t" r="r" b="b"/>
            <a:pathLst>
              <a:path w="17348200" h="9753600" fill="norm" stroke="1" extrusionOk="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pPr>
              <a:defRPr/>
            </a:pPr>
            <a:endParaRPr/>
          </a:p>
        </p:txBody>
      </p:sp>
      <p:sp>
        <p:nvSpPr>
          <p:cNvPr id="3" name="object 3"/>
          <p:cNvSpPr txBox="1"/>
          <p:nvPr/>
        </p:nvSpPr>
        <p:spPr bwMode="auto">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defRPr/>
            </a:pPr>
            <a:r>
              <a:rPr sz="5950" b="1" spc="35">
                <a:solidFill>
                  <a:srgbClr val="F0F1F1"/>
                </a:solidFill>
                <a:latin typeface="Antenna Bold"/>
                <a:cs typeface="Antenna Bold"/>
              </a:rPr>
              <a:t>M</a:t>
            </a:r>
            <a:r>
              <a:rPr sz="5950" b="1" spc="20">
                <a:solidFill>
                  <a:srgbClr val="18CDE2"/>
                </a:solidFill>
                <a:latin typeface="Antenna Bold"/>
                <a:cs typeface="Antenna Bold"/>
              </a:rPr>
              <a:t>IA</a:t>
            </a:r>
            <a:r>
              <a:rPr sz="5950" b="1" spc="30">
                <a:solidFill>
                  <a:srgbClr val="F0F1F1"/>
                </a:solidFill>
                <a:latin typeface="Antenna Bold"/>
                <a:cs typeface="Antenna Bold"/>
              </a:rPr>
              <a:t>D</a:t>
            </a:r>
            <a:endParaRPr sz="5950">
              <a:latin typeface="Antenna Bold"/>
              <a:cs typeface="Antenna Bold"/>
            </a:endParaRPr>
          </a:p>
        </p:txBody>
      </p:sp>
      <p:sp>
        <p:nvSpPr>
          <p:cNvPr id="4" name="object 4"/>
          <p:cNvSpPr txBox="1"/>
          <p:nvPr/>
        </p:nvSpPr>
        <p:spPr bwMode="auto">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defRPr/>
            </a:pPr>
            <a:r>
              <a:rPr sz="750" spc="15">
                <a:solidFill>
                  <a:srgbClr val="FFFFFF"/>
                </a:solidFill>
                <a:latin typeface="Antenna Regular"/>
                <a:cs typeface="Antenna Regular"/>
              </a:rPr>
              <a:t>Maestría</a:t>
            </a:r>
            <a:endParaRPr sz="750">
              <a:latin typeface="Antenna Regular"/>
              <a:cs typeface="Antenna Regular"/>
            </a:endParaRPr>
          </a:p>
          <a:p>
            <a:pPr marL="12700" marR="5080">
              <a:lnSpc>
                <a:spcPct val="137500"/>
              </a:lnSpc>
              <a:defRPr/>
            </a:pPr>
            <a:r>
              <a:rPr sz="750" spc="20">
                <a:solidFill>
                  <a:srgbClr val="FFFFFF"/>
                </a:solidFill>
                <a:latin typeface="Antenna Regular"/>
                <a:cs typeface="Antenna Regular"/>
              </a:rPr>
              <a:t>en </a:t>
            </a:r>
            <a:r>
              <a:rPr sz="750" spc="10">
                <a:solidFill>
                  <a:srgbClr val="FFFFFF"/>
                </a:solidFill>
                <a:latin typeface="Antenna Regular"/>
                <a:cs typeface="Antenna Regular"/>
              </a:rPr>
              <a:t>Inteligencia  </a:t>
            </a:r>
            <a:r>
              <a:rPr sz="750" spc="15">
                <a:solidFill>
                  <a:srgbClr val="FFFFFF"/>
                </a:solidFill>
                <a:latin typeface="Antenna Regular"/>
                <a:cs typeface="Antenna Regular"/>
              </a:rPr>
              <a:t>Analítica </a:t>
            </a:r>
            <a:r>
              <a:rPr sz="750" spc="20">
                <a:solidFill>
                  <a:srgbClr val="FFFFFF"/>
                </a:solidFill>
                <a:latin typeface="Antenna Regular"/>
                <a:cs typeface="Antenna Regular"/>
              </a:rPr>
              <a:t>de</a:t>
            </a:r>
            <a:r>
              <a:rPr sz="750" spc="-80">
                <a:solidFill>
                  <a:srgbClr val="FFFFFF"/>
                </a:solidFill>
                <a:latin typeface="Antenna Regular"/>
                <a:cs typeface="Antenna Regular"/>
              </a:rPr>
              <a:t> </a:t>
            </a:r>
            <a:r>
              <a:rPr sz="750" spc="10">
                <a:solidFill>
                  <a:srgbClr val="FFFFFF"/>
                </a:solidFill>
                <a:latin typeface="Antenna Regular"/>
                <a:cs typeface="Antenna Regular"/>
              </a:rPr>
              <a:t>Datos</a:t>
            </a:r>
            <a:endParaRPr sz="750">
              <a:latin typeface="Antenna Regular"/>
              <a:cs typeface="Antenna Regular"/>
            </a:endParaRPr>
          </a:p>
        </p:txBody>
      </p:sp>
      <p:sp>
        <p:nvSpPr>
          <p:cNvPr id="5" name="object 5"/>
          <p:cNvSpPr/>
          <p:nvPr/>
        </p:nvSpPr>
        <p:spPr bwMode="auto">
          <a:xfrm>
            <a:off x="9940352" y="7278090"/>
            <a:ext cx="1390129" cy="1482483"/>
          </a:xfrm>
          <a:prstGeom prst="rect">
            <a:avLst/>
          </a:prstGeom>
          <a:blipFill>
            <a:blip r:embed="rId2"/>
            <a:stretch/>
          </a:blipFill>
        </p:spPr>
        <p:txBody>
          <a:bodyPr wrap="square" lIns="0" tIns="0" rIns="0" bIns="0" rtlCol="0"/>
          <a:lstStyle/>
          <a:p>
            <a:pPr>
              <a:defRPr/>
            </a:pPr>
            <a:endParaRPr/>
          </a:p>
        </p:txBody>
      </p:sp>
      <p:sp>
        <p:nvSpPr>
          <p:cNvPr id="6" name="object 6"/>
          <p:cNvSpPr/>
          <p:nvPr/>
        </p:nvSpPr>
        <p:spPr bwMode="auto">
          <a:xfrm>
            <a:off x="12471400" y="7327900"/>
            <a:ext cx="0" cy="1536700"/>
          </a:xfrm>
          <a:custGeom>
            <a:avLst/>
            <a:gdLst/>
            <a:ahLst/>
            <a:cxnLst/>
            <a:rect l="l" t="t" r="r" b="b"/>
            <a:pathLst>
              <a:path h="1536700" fill="norm" stroke="1" extrusionOk="0">
                <a:moveTo>
                  <a:pt x="0" y="0"/>
                </a:moveTo>
                <a:lnTo>
                  <a:pt x="0" y="1536700"/>
                </a:lnTo>
              </a:path>
            </a:pathLst>
          </a:custGeom>
          <a:ln w="12700">
            <a:solidFill>
              <a:srgbClr val="FFFFFF"/>
            </a:solidFill>
          </a:ln>
        </p:spPr>
        <p:txBody>
          <a:bodyPr wrap="square" lIns="0" tIns="0" rIns="0" bIns="0" rtlCol="0"/>
          <a:lstStyle/>
          <a:p>
            <a:pPr>
              <a:defRPr/>
            </a:pPr>
            <a:endParaRPr/>
          </a:p>
        </p:txBody>
      </p:sp>
      <p:sp>
        <p:nvSpPr>
          <p:cNvPr id="8" name="object 8"/>
          <p:cNvSpPr/>
          <p:nvPr/>
        </p:nvSpPr>
        <p:spPr bwMode="auto">
          <a:xfrm>
            <a:off x="0" y="12699"/>
            <a:ext cx="7796720" cy="9740900"/>
          </a:xfrm>
          <a:prstGeom prst="rect">
            <a:avLst/>
          </a:prstGeom>
          <a:blipFill>
            <a:blip r:embed="rId3"/>
            <a:stretch/>
          </a:blipFill>
        </p:spPr>
        <p:txBody>
          <a:bodyPr wrap="square" lIns="0" tIns="0" rIns="0" bIns="0" rtlCol="0"/>
          <a:lstStyle/>
          <a:p>
            <a:pPr>
              <a:defRPr/>
            </a:pPr>
            <a:endParaRPr/>
          </a:p>
        </p:txBody>
      </p:sp>
      <p:sp>
        <p:nvSpPr>
          <p:cNvPr id="9" name="object 7"/>
          <p:cNvSpPr txBox="1"/>
          <p:nvPr/>
        </p:nvSpPr>
        <p:spPr bwMode="auto">
          <a:xfrm>
            <a:off x="12992100" y="7318867"/>
            <a:ext cx="3188970" cy="1725472"/>
          </a:xfrm>
          <a:prstGeom prst="rect">
            <a:avLst/>
          </a:prstGeom>
        </p:spPr>
        <p:txBody>
          <a:bodyPr vert="horz" wrap="square" lIns="0" tIns="62865" rIns="0" bIns="0" rtlCol="0">
            <a:spAutoFit/>
          </a:bodyPr>
          <a:lstStyle/>
          <a:p>
            <a:pPr marL="12700">
              <a:lnSpc>
                <a:spcPct val="100000"/>
              </a:lnSpc>
              <a:spcBef>
                <a:spcPts val="495"/>
              </a:spcBef>
              <a:defRPr/>
            </a:pPr>
            <a:r>
              <a:rPr lang="es-CO" sz="3600" b="1">
                <a:solidFill>
                  <a:srgbClr val="FFFFFF"/>
                </a:solidFill>
                <a:latin typeface="Antenna Bold"/>
                <a:cs typeface="Antenna Bold"/>
              </a:rPr>
              <a:t>Modelos de Análisis Estadístico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2" name="object 2"/>
          <p:cNvSpPr/>
          <p:nvPr/>
        </p:nvSpPr>
        <p:spPr bwMode="auto">
          <a:xfrm>
            <a:off x="10034453" y="12700"/>
            <a:ext cx="7313747" cy="9740900"/>
          </a:xfrm>
          <a:prstGeom prst="rect">
            <a:avLst/>
          </a:prstGeom>
          <a:blipFill>
            <a:blip r:embed="rId2"/>
            <a:stretch/>
          </a:blipFill>
        </p:spPr>
        <p:txBody>
          <a:bodyPr wrap="square" lIns="0" tIns="0" rIns="0" bIns="0" rtlCol="0"/>
          <a:lstStyle/>
          <a:p>
            <a:pPr>
              <a:defRPr/>
            </a:pPr>
            <a:endParaRPr/>
          </a:p>
        </p:txBody>
      </p:sp>
      <p:sp>
        <p:nvSpPr>
          <p:cNvPr id="3" name="object 3"/>
          <p:cNvSpPr/>
          <p:nvPr/>
        </p:nvSpPr>
        <p:spPr bwMode="auto">
          <a:xfrm>
            <a:off x="0" y="0"/>
            <a:ext cx="7988300" cy="9753600"/>
          </a:xfrm>
          <a:prstGeom prst="rect">
            <a:avLst/>
          </a:prstGeom>
          <a:blipFill>
            <a:blip r:embed="rId3"/>
            <a:stretch/>
          </a:blipFill>
        </p:spPr>
        <p:txBody>
          <a:bodyPr wrap="square" lIns="0" tIns="0" rIns="0" bIns="0" rtlCol="0"/>
          <a:lstStyle/>
          <a:p>
            <a:pPr>
              <a:defRPr/>
            </a:pPr>
            <a:endParaRPr/>
          </a:p>
        </p:txBody>
      </p:sp>
      <p:sp>
        <p:nvSpPr>
          <p:cNvPr id="4" name="object 4"/>
          <p:cNvSpPr/>
          <p:nvPr/>
        </p:nvSpPr>
        <p:spPr bwMode="auto">
          <a:xfrm>
            <a:off x="0" y="0"/>
            <a:ext cx="7988300" cy="9753600"/>
          </a:xfrm>
          <a:custGeom>
            <a:avLst/>
            <a:gdLst/>
            <a:ahLst/>
            <a:cxnLst/>
            <a:rect l="l" t="t" r="r" b="b"/>
            <a:pathLst>
              <a:path w="7988300" h="9753600" fill="norm" stroke="1" extrusionOk="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pPr>
              <a:defRPr/>
            </a:pPr>
            <a:endParaRPr/>
          </a:p>
        </p:txBody>
      </p:sp>
      <p:sp>
        <p:nvSpPr>
          <p:cNvPr id="5" name="object 5"/>
          <p:cNvSpPr txBox="1"/>
          <p:nvPr/>
        </p:nvSpPr>
        <p:spPr bwMode="auto">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defRPr/>
            </a:pPr>
            <a:r>
              <a:rPr sz="8250" b="1">
                <a:solidFill>
                  <a:srgbClr val="F0F1F1"/>
                </a:solidFill>
                <a:latin typeface="Antenna Bold"/>
                <a:cs typeface="Antenna Bold"/>
              </a:rPr>
              <a:t>M</a:t>
            </a:r>
            <a:r>
              <a:rPr sz="8250" b="1">
                <a:solidFill>
                  <a:srgbClr val="18CDE2"/>
                </a:solidFill>
                <a:latin typeface="Antenna Bold"/>
                <a:cs typeface="Antenna Bold"/>
              </a:rPr>
              <a:t>IA</a:t>
            </a:r>
            <a:r>
              <a:rPr sz="8250" b="1">
                <a:solidFill>
                  <a:srgbClr val="F0F1F1"/>
                </a:solidFill>
                <a:latin typeface="Antenna Bold"/>
                <a:cs typeface="Antenna Bold"/>
              </a:rPr>
              <a:t>D</a:t>
            </a:r>
            <a:endParaRPr sz="8250">
              <a:latin typeface="Antenna Bold"/>
              <a:cs typeface="Antenna Bold"/>
            </a:endParaRPr>
          </a:p>
        </p:txBody>
      </p:sp>
      <p:sp>
        <p:nvSpPr>
          <p:cNvPr id="6" name="object 6"/>
          <p:cNvSpPr txBox="1"/>
          <p:nvPr/>
        </p:nvSpPr>
        <p:spPr bwMode="auto">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defRPr/>
            </a:pPr>
            <a:r>
              <a:rPr sz="1050" spc="10">
                <a:solidFill>
                  <a:srgbClr val="FFFFFF"/>
                </a:solidFill>
                <a:latin typeface="Antenna Regular"/>
                <a:cs typeface="Antenna Regular"/>
              </a:rPr>
              <a:t>Maestría</a:t>
            </a:r>
            <a:endParaRPr sz="1050">
              <a:latin typeface="Antenna Regular"/>
              <a:cs typeface="Antenna Regular"/>
            </a:endParaRPr>
          </a:p>
          <a:p>
            <a:pPr marL="12700" marR="5080">
              <a:lnSpc>
                <a:spcPct val="135400"/>
              </a:lnSpc>
              <a:defRPr/>
            </a:pPr>
            <a:r>
              <a:rPr sz="1050" spc="20">
                <a:solidFill>
                  <a:srgbClr val="FFFFFF"/>
                </a:solidFill>
                <a:latin typeface="Antenna Regular"/>
                <a:cs typeface="Antenna Regular"/>
              </a:rPr>
              <a:t>en </a:t>
            </a:r>
            <a:r>
              <a:rPr sz="1050" spc="10">
                <a:solidFill>
                  <a:srgbClr val="FFFFFF"/>
                </a:solidFill>
                <a:latin typeface="Antenna Regular"/>
                <a:cs typeface="Antenna Regular"/>
              </a:rPr>
              <a:t>Inteligencia  Analítica </a:t>
            </a:r>
            <a:r>
              <a:rPr sz="1050" spc="20">
                <a:solidFill>
                  <a:srgbClr val="FFFFFF"/>
                </a:solidFill>
                <a:latin typeface="Antenna Regular"/>
                <a:cs typeface="Antenna Regular"/>
              </a:rPr>
              <a:t>de</a:t>
            </a:r>
            <a:r>
              <a:rPr sz="1050" spc="-50">
                <a:solidFill>
                  <a:srgbClr val="FFFFFF"/>
                </a:solidFill>
                <a:latin typeface="Antenna Regular"/>
                <a:cs typeface="Antenna Regular"/>
              </a:rPr>
              <a:t> </a:t>
            </a:r>
            <a:r>
              <a:rPr sz="1050" spc="5">
                <a:solidFill>
                  <a:srgbClr val="FFFFFF"/>
                </a:solidFill>
                <a:latin typeface="Antenna Regular"/>
                <a:cs typeface="Antenna Regular"/>
              </a:rPr>
              <a:t>Datos</a:t>
            </a:r>
            <a:endParaRPr sz="1050">
              <a:latin typeface="Antenna Regular"/>
              <a:cs typeface="Antenna Regular"/>
            </a:endParaRPr>
          </a:p>
        </p:txBody>
      </p:sp>
      <p:sp>
        <p:nvSpPr>
          <p:cNvPr id="7" name="object 7"/>
          <p:cNvSpPr/>
          <p:nvPr/>
        </p:nvSpPr>
        <p:spPr bwMode="auto">
          <a:xfrm>
            <a:off x="4004868" y="3601885"/>
            <a:ext cx="1915934" cy="2043378"/>
          </a:xfrm>
          <a:prstGeom prst="rect">
            <a:avLst/>
          </a:prstGeom>
          <a:blipFill>
            <a:blip r:embed="rId4"/>
            <a:stretch/>
          </a:blipFill>
        </p:spPr>
        <p:txBody>
          <a:bodyPr wrap="square" lIns="0" tIns="0" rIns="0" bIns="0" rtlCol="0"/>
          <a:lstStyle/>
          <a:p>
            <a:pPr>
              <a:defRPr/>
            </a:pPr>
            <a:endParaRPr/>
          </a:p>
        </p:txBody>
      </p:sp>
      <p:sp>
        <p:nvSpPr>
          <p:cNvPr id="8" name="object 8"/>
          <p:cNvSpPr txBox="1"/>
          <p:nvPr/>
        </p:nvSpPr>
        <p:spPr bwMode="auto">
          <a:xfrm flipH="0" flipV="0">
            <a:off x="9412247" y="4132974"/>
            <a:ext cx="7350689" cy="1676582"/>
          </a:xfrm>
          <a:prstGeom prst="rect">
            <a:avLst/>
          </a:prstGeom>
        </p:spPr>
        <p:txBody>
          <a:bodyPr vert="horz" wrap="square" lIns="0" tIns="12063" rIns="0" bIns="0" rtlCol="0">
            <a:spAutoFit/>
          </a:bodyPr>
          <a:lstStyle/>
          <a:p>
            <a:pPr marL="12700" marR="5080">
              <a:lnSpc>
                <a:spcPct val="100200"/>
              </a:lnSpc>
              <a:spcBef>
                <a:spcPts val="95"/>
              </a:spcBef>
              <a:defRPr/>
            </a:pPr>
            <a:r>
              <a:rPr lang="es-ES" sz="5450" b="1" spc="-15">
                <a:latin typeface="Antenna Bold"/>
                <a:cs typeface="Antenna Bold"/>
              </a:rPr>
              <a:t>PROYECTO REGRESIÓN LINEAL</a:t>
            </a:r>
            <a:endParaRPr lang="es-ES" sz="5450">
              <a:latin typeface="Antenna Bold"/>
              <a:cs typeface="Antenna Bold"/>
            </a:endParaRPr>
          </a:p>
        </p:txBody>
      </p:sp>
      <p:sp>
        <p:nvSpPr>
          <p:cNvPr id="10" name="object 10"/>
          <p:cNvSpPr/>
          <p:nvPr/>
        </p:nvSpPr>
        <p:spPr bwMode="auto">
          <a:xfrm>
            <a:off x="8940477" y="9102333"/>
            <a:ext cx="5918200" cy="0"/>
          </a:xfrm>
          <a:custGeom>
            <a:avLst/>
            <a:gdLst/>
            <a:ahLst/>
            <a:cxnLst/>
            <a:rect l="l" t="t" r="r" b="b"/>
            <a:pathLst>
              <a:path w="5918200" fill="norm" stroke="1" extrusionOk="0">
                <a:moveTo>
                  <a:pt x="5918187" y="0"/>
                </a:moveTo>
                <a:lnTo>
                  <a:pt x="0" y="0"/>
                </a:lnTo>
              </a:path>
            </a:pathLst>
          </a:custGeom>
          <a:ln w="25400">
            <a:solidFill>
              <a:srgbClr val="F7931E"/>
            </a:solidFill>
          </a:ln>
        </p:spPr>
        <p:txBody>
          <a:bodyPr wrap="square" lIns="0" tIns="0" rIns="0" bIns="0" rtlCol="0"/>
          <a:lstStyle/>
          <a:p>
            <a:pPr>
              <a:defRPr/>
            </a:pPr>
            <a:endParaRPr/>
          </a:p>
        </p:txBody>
      </p:sp>
      <p:sp>
        <p:nvSpPr>
          <p:cNvPr id="11" name="object 11"/>
          <p:cNvSpPr/>
          <p:nvPr/>
        </p:nvSpPr>
        <p:spPr bwMode="auto">
          <a:xfrm>
            <a:off x="8940482" y="9102333"/>
            <a:ext cx="3251835" cy="0"/>
          </a:xfrm>
          <a:custGeom>
            <a:avLst/>
            <a:gdLst/>
            <a:ahLst/>
            <a:cxnLst/>
            <a:rect l="l" t="t" r="r" b="b"/>
            <a:pathLst>
              <a:path w="3251834" fill="norm" stroke="1" extrusionOk="0">
                <a:moveTo>
                  <a:pt x="3251517" y="0"/>
                </a:moveTo>
                <a:lnTo>
                  <a:pt x="0" y="0"/>
                </a:lnTo>
              </a:path>
            </a:pathLst>
          </a:custGeom>
          <a:ln w="25400">
            <a:solidFill>
              <a:srgbClr val="662C91"/>
            </a:solidFill>
          </a:ln>
        </p:spPr>
        <p:txBody>
          <a:bodyPr wrap="square" lIns="0" tIns="0" rIns="0" bIns="0" rtlCol="0"/>
          <a:lstStyle/>
          <a:p>
            <a:pPr>
              <a:defRPr/>
            </a:pPr>
            <a:endParaRPr/>
          </a:p>
        </p:txBody>
      </p:sp>
      <p:sp>
        <p:nvSpPr>
          <p:cNvPr id="12" name="object 12"/>
          <p:cNvSpPr/>
          <p:nvPr/>
        </p:nvSpPr>
        <p:spPr bwMode="auto">
          <a:xfrm>
            <a:off x="15091717" y="8814241"/>
            <a:ext cx="424815" cy="501015"/>
          </a:xfrm>
          <a:custGeom>
            <a:avLst/>
            <a:gdLst/>
            <a:ahLst/>
            <a:cxnLst/>
            <a:rect l="l" t="t" r="r" b="b"/>
            <a:pathLst>
              <a:path w="424815" h="501015" fill="norm" stroke="1" extrusionOk="0">
                <a:moveTo>
                  <a:pt x="209816" y="0"/>
                </a:moveTo>
                <a:lnTo>
                  <a:pt x="152653" y="371"/>
                </a:lnTo>
                <a:lnTo>
                  <a:pt x="111742" y="2974"/>
                </a:lnTo>
                <a:lnTo>
                  <a:pt x="67414" y="10040"/>
                </a:lnTo>
                <a:lnTo>
                  <a:pt x="0" y="23799"/>
                </a:lnTo>
                <a:lnTo>
                  <a:pt x="0" y="390270"/>
                </a:lnTo>
                <a:lnTo>
                  <a:pt x="16587" y="432638"/>
                </a:lnTo>
                <a:lnTo>
                  <a:pt x="50553" y="456903"/>
                </a:lnTo>
                <a:lnTo>
                  <a:pt x="90109" y="477005"/>
                </a:lnTo>
                <a:lnTo>
                  <a:pt x="144034" y="493888"/>
                </a:lnTo>
                <a:lnTo>
                  <a:pt x="212534" y="500976"/>
                </a:lnTo>
                <a:lnTo>
                  <a:pt x="285109" y="493067"/>
                </a:lnTo>
                <a:lnTo>
                  <a:pt x="341074" y="474876"/>
                </a:lnTo>
                <a:lnTo>
                  <a:pt x="379623" y="454712"/>
                </a:lnTo>
                <a:lnTo>
                  <a:pt x="414793" y="425015"/>
                </a:lnTo>
                <a:lnTo>
                  <a:pt x="424751" y="390270"/>
                </a:lnTo>
                <a:lnTo>
                  <a:pt x="424751" y="23799"/>
                </a:lnTo>
                <a:lnTo>
                  <a:pt x="404637" y="20081"/>
                </a:lnTo>
                <a:lnTo>
                  <a:pt x="353202" y="11899"/>
                </a:lnTo>
                <a:lnTo>
                  <a:pt x="283808" y="3718"/>
                </a:lnTo>
                <a:lnTo>
                  <a:pt x="209816" y="0"/>
                </a:lnTo>
                <a:close/>
              </a:path>
            </a:pathLst>
          </a:custGeom>
          <a:solidFill>
            <a:srgbClr val="FFEA00"/>
          </a:solidFill>
        </p:spPr>
        <p:txBody>
          <a:bodyPr wrap="square" lIns="0" tIns="0" rIns="0" bIns="0" rtlCol="0"/>
          <a:lstStyle/>
          <a:p>
            <a:pPr>
              <a:defRPr/>
            </a:pPr>
            <a:endParaRPr/>
          </a:p>
        </p:txBody>
      </p:sp>
      <p:sp>
        <p:nvSpPr>
          <p:cNvPr id="13" name="object 13"/>
          <p:cNvSpPr/>
          <p:nvPr/>
        </p:nvSpPr>
        <p:spPr bwMode="auto">
          <a:xfrm>
            <a:off x="15091720" y="8813794"/>
            <a:ext cx="424815" cy="501650"/>
          </a:xfrm>
          <a:custGeom>
            <a:avLst/>
            <a:gdLst/>
            <a:ahLst/>
            <a:cxnLst/>
            <a:rect l="l" t="t" r="r" b="b"/>
            <a:pathLst>
              <a:path w="424815" h="501650" fill="norm" stroke="1" extrusionOk="0">
                <a:moveTo>
                  <a:pt x="224485" y="70637"/>
                </a:moveTo>
                <a:lnTo>
                  <a:pt x="206870" y="70637"/>
                </a:lnTo>
                <a:lnTo>
                  <a:pt x="212801" y="109899"/>
                </a:lnTo>
                <a:lnTo>
                  <a:pt x="216014" y="131457"/>
                </a:lnTo>
                <a:lnTo>
                  <a:pt x="218751" y="145809"/>
                </a:lnTo>
                <a:lnTo>
                  <a:pt x="222113" y="159643"/>
                </a:lnTo>
                <a:lnTo>
                  <a:pt x="225451" y="173675"/>
                </a:lnTo>
                <a:lnTo>
                  <a:pt x="231524" y="214950"/>
                </a:lnTo>
                <a:lnTo>
                  <a:pt x="236557" y="262924"/>
                </a:lnTo>
                <a:lnTo>
                  <a:pt x="239315" y="319749"/>
                </a:lnTo>
                <a:lnTo>
                  <a:pt x="241544" y="364347"/>
                </a:lnTo>
                <a:lnTo>
                  <a:pt x="243483" y="401500"/>
                </a:lnTo>
                <a:lnTo>
                  <a:pt x="244233" y="417258"/>
                </a:lnTo>
                <a:lnTo>
                  <a:pt x="239801" y="430568"/>
                </a:lnTo>
                <a:lnTo>
                  <a:pt x="237362" y="434492"/>
                </a:lnTo>
                <a:lnTo>
                  <a:pt x="234530" y="440169"/>
                </a:lnTo>
                <a:lnTo>
                  <a:pt x="228305" y="448651"/>
                </a:lnTo>
                <a:lnTo>
                  <a:pt x="222164" y="453540"/>
                </a:lnTo>
                <a:lnTo>
                  <a:pt x="217303" y="459209"/>
                </a:lnTo>
                <a:lnTo>
                  <a:pt x="214922" y="470027"/>
                </a:lnTo>
                <a:lnTo>
                  <a:pt x="214456" y="480163"/>
                </a:lnTo>
                <a:lnTo>
                  <a:pt x="214364" y="488775"/>
                </a:lnTo>
                <a:lnTo>
                  <a:pt x="214991" y="494347"/>
                </a:lnTo>
                <a:lnTo>
                  <a:pt x="216407" y="501294"/>
                </a:lnTo>
                <a:lnTo>
                  <a:pt x="231817" y="500892"/>
                </a:lnTo>
                <a:lnTo>
                  <a:pt x="265710" y="496616"/>
                </a:lnTo>
                <a:lnTo>
                  <a:pt x="263191" y="496616"/>
                </a:lnTo>
                <a:lnTo>
                  <a:pt x="247865" y="495461"/>
                </a:lnTo>
                <a:lnTo>
                  <a:pt x="236804" y="482015"/>
                </a:lnTo>
                <a:lnTo>
                  <a:pt x="234467" y="476288"/>
                </a:lnTo>
                <a:lnTo>
                  <a:pt x="236105" y="476288"/>
                </a:lnTo>
                <a:lnTo>
                  <a:pt x="236105" y="466572"/>
                </a:lnTo>
                <a:lnTo>
                  <a:pt x="257594" y="428828"/>
                </a:lnTo>
                <a:lnTo>
                  <a:pt x="262953" y="423405"/>
                </a:lnTo>
                <a:lnTo>
                  <a:pt x="263471" y="419964"/>
                </a:lnTo>
                <a:lnTo>
                  <a:pt x="264833" y="412178"/>
                </a:lnTo>
                <a:lnTo>
                  <a:pt x="268583" y="382626"/>
                </a:lnTo>
                <a:lnTo>
                  <a:pt x="270611" y="345105"/>
                </a:lnTo>
                <a:lnTo>
                  <a:pt x="270830" y="308681"/>
                </a:lnTo>
                <a:lnTo>
                  <a:pt x="269151" y="282422"/>
                </a:lnTo>
                <a:lnTo>
                  <a:pt x="267334" y="271424"/>
                </a:lnTo>
                <a:lnTo>
                  <a:pt x="263698" y="250086"/>
                </a:lnTo>
                <a:lnTo>
                  <a:pt x="258758" y="220859"/>
                </a:lnTo>
                <a:lnTo>
                  <a:pt x="253034" y="186194"/>
                </a:lnTo>
                <a:lnTo>
                  <a:pt x="247039" y="154776"/>
                </a:lnTo>
                <a:lnTo>
                  <a:pt x="241153" y="132041"/>
                </a:lnTo>
                <a:lnTo>
                  <a:pt x="234782" y="109774"/>
                </a:lnTo>
                <a:lnTo>
                  <a:pt x="227329" y="79756"/>
                </a:lnTo>
                <a:lnTo>
                  <a:pt x="224485" y="70637"/>
                </a:lnTo>
                <a:close/>
              </a:path>
              <a:path w="424815" h="501650" fill="norm" stroke="1" extrusionOk="0">
                <a:moveTo>
                  <a:pt x="410411" y="20358"/>
                </a:moveTo>
                <a:lnTo>
                  <a:pt x="211226" y="20358"/>
                </a:lnTo>
                <a:lnTo>
                  <a:pt x="254720" y="20856"/>
                </a:lnTo>
                <a:lnTo>
                  <a:pt x="286619" y="24347"/>
                </a:lnTo>
                <a:lnTo>
                  <a:pt x="322586" y="33822"/>
                </a:lnTo>
                <a:lnTo>
                  <a:pt x="378282" y="52273"/>
                </a:lnTo>
                <a:lnTo>
                  <a:pt x="378250" y="401500"/>
                </a:lnTo>
                <a:lnTo>
                  <a:pt x="365734" y="440536"/>
                </a:lnTo>
                <a:lnTo>
                  <a:pt x="348538" y="450075"/>
                </a:lnTo>
                <a:lnTo>
                  <a:pt x="293257" y="482485"/>
                </a:lnTo>
                <a:lnTo>
                  <a:pt x="263191" y="496616"/>
                </a:lnTo>
                <a:lnTo>
                  <a:pt x="265710" y="496616"/>
                </a:lnTo>
                <a:lnTo>
                  <a:pt x="328857" y="480163"/>
                </a:lnTo>
                <a:lnTo>
                  <a:pt x="393001" y="448157"/>
                </a:lnTo>
                <a:lnTo>
                  <a:pt x="419790" y="419964"/>
                </a:lnTo>
                <a:lnTo>
                  <a:pt x="424751" y="398564"/>
                </a:lnTo>
                <a:lnTo>
                  <a:pt x="424751" y="22783"/>
                </a:lnTo>
                <a:lnTo>
                  <a:pt x="410411" y="20358"/>
                </a:lnTo>
                <a:close/>
              </a:path>
              <a:path w="424815" h="501650" fill="norm" stroke="1" extrusionOk="0">
                <a:moveTo>
                  <a:pt x="236105" y="476288"/>
                </a:moveTo>
                <a:lnTo>
                  <a:pt x="234467" y="476288"/>
                </a:lnTo>
                <a:lnTo>
                  <a:pt x="236105" y="476465"/>
                </a:lnTo>
                <a:lnTo>
                  <a:pt x="236105" y="476288"/>
                </a:lnTo>
                <a:close/>
              </a:path>
              <a:path w="424815" h="501650" fill="norm" stroke="1" extrusionOk="0">
                <a:moveTo>
                  <a:pt x="211277" y="0"/>
                </a:moveTo>
                <a:lnTo>
                  <a:pt x="158741" y="355"/>
                </a:lnTo>
                <a:lnTo>
                  <a:pt x="119221" y="2847"/>
                </a:lnTo>
                <a:lnTo>
                  <a:pt x="72909" y="9611"/>
                </a:lnTo>
                <a:lnTo>
                  <a:pt x="0" y="22783"/>
                </a:lnTo>
                <a:lnTo>
                  <a:pt x="90" y="400113"/>
                </a:lnTo>
                <a:lnTo>
                  <a:pt x="1266" y="426079"/>
                </a:lnTo>
                <a:lnTo>
                  <a:pt x="10133" y="443249"/>
                </a:lnTo>
                <a:lnTo>
                  <a:pt x="34198" y="456694"/>
                </a:lnTo>
                <a:lnTo>
                  <a:pt x="81064" y="473481"/>
                </a:lnTo>
                <a:lnTo>
                  <a:pt x="62980" y="459010"/>
                </a:lnTo>
                <a:lnTo>
                  <a:pt x="52878" y="438886"/>
                </a:lnTo>
                <a:lnTo>
                  <a:pt x="48479" y="417258"/>
                </a:lnTo>
                <a:lnTo>
                  <a:pt x="47603" y="400113"/>
                </a:lnTo>
                <a:lnTo>
                  <a:pt x="47523" y="52209"/>
                </a:lnTo>
                <a:lnTo>
                  <a:pt x="62881" y="47232"/>
                </a:lnTo>
                <a:lnTo>
                  <a:pt x="102119" y="36283"/>
                </a:lnTo>
                <a:lnTo>
                  <a:pt x="154985" y="25334"/>
                </a:lnTo>
                <a:lnTo>
                  <a:pt x="211226" y="20358"/>
                </a:lnTo>
                <a:lnTo>
                  <a:pt x="410411" y="20358"/>
                </a:lnTo>
                <a:lnTo>
                  <a:pt x="403706" y="19223"/>
                </a:lnTo>
                <a:lnTo>
                  <a:pt x="350842" y="11391"/>
                </a:lnTo>
                <a:lnTo>
                  <a:pt x="281563" y="3559"/>
                </a:lnTo>
                <a:lnTo>
                  <a:pt x="211277" y="0"/>
                </a:lnTo>
                <a:close/>
              </a:path>
              <a:path w="424815" h="501650" fill="norm" stroke="1" extrusionOk="0">
                <a:moveTo>
                  <a:pt x="204279" y="34544"/>
                </a:moveTo>
                <a:lnTo>
                  <a:pt x="187947" y="72694"/>
                </a:lnTo>
                <a:lnTo>
                  <a:pt x="181075" y="110965"/>
                </a:lnTo>
                <a:lnTo>
                  <a:pt x="175788" y="161617"/>
                </a:lnTo>
                <a:lnTo>
                  <a:pt x="172282" y="226806"/>
                </a:lnTo>
                <a:lnTo>
                  <a:pt x="170865" y="252710"/>
                </a:lnTo>
                <a:lnTo>
                  <a:pt x="168515" y="289998"/>
                </a:lnTo>
                <a:lnTo>
                  <a:pt x="164363" y="353250"/>
                </a:lnTo>
                <a:lnTo>
                  <a:pt x="164655" y="363982"/>
                </a:lnTo>
                <a:lnTo>
                  <a:pt x="167398" y="355498"/>
                </a:lnTo>
                <a:lnTo>
                  <a:pt x="170408" y="335557"/>
                </a:lnTo>
                <a:lnTo>
                  <a:pt x="175609" y="294247"/>
                </a:lnTo>
                <a:lnTo>
                  <a:pt x="181371" y="246768"/>
                </a:lnTo>
                <a:lnTo>
                  <a:pt x="186067" y="208318"/>
                </a:lnTo>
                <a:lnTo>
                  <a:pt x="191398" y="166219"/>
                </a:lnTo>
                <a:lnTo>
                  <a:pt x="197002" y="124547"/>
                </a:lnTo>
                <a:lnTo>
                  <a:pt x="203962" y="81822"/>
                </a:lnTo>
                <a:lnTo>
                  <a:pt x="206870" y="70637"/>
                </a:lnTo>
                <a:lnTo>
                  <a:pt x="224485" y="70637"/>
                </a:lnTo>
                <a:lnTo>
                  <a:pt x="222246" y="63458"/>
                </a:lnTo>
                <a:lnTo>
                  <a:pt x="215471" y="48758"/>
                </a:lnTo>
                <a:lnTo>
                  <a:pt x="208863" y="38254"/>
                </a:lnTo>
                <a:lnTo>
                  <a:pt x="204279" y="34544"/>
                </a:lnTo>
                <a:close/>
              </a:path>
            </a:pathLst>
          </a:custGeom>
          <a:solidFill>
            <a:srgbClr val="1D1D1B"/>
          </a:solidFill>
        </p:spPr>
        <p:txBody>
          <a:bodyPr wrap="square" lIns="0" tIns="0" rIns="0" bIns="0" rtlCol="0"/>
          <a:lstStyle/>
          <a:p>
            <a:pPr>
              <a:defRPr/>
            </a:pPr>
            <a:endParaRPr/>
          </a:p>
        </p:txBody>
      </p:sp>
      <p:sp>
        <p:nvSpPr>
          <p:cNvPr id="14" name="object 14"/>
          <p:cNvSpPr/>
          <p:nvPr/>
        </p:nvSpPr>
        <p:spPr bwMode="auto">
          <a:xfrm>
            <a:off x="16579239" y="8837128"/>
            <a:ext cx="81457" cy="141350"/>
          </a:xfrm>
          <a:prstGeom prst="rect">
            <a:avLst/>
          </a:prstGeom>
          <a:blipFill>
            <a:blip r:embed="rId5"/>
            <a:stretch/>
          </a:blipFill>
        </p:spPr>
        <p:txBody>
          <a:bodyPr wrap="square" lIns="0" tIns="0" rIns="0" bIns="0" rtlCol="0"/>
          <a:lstStyle/>
          <a:p>
            <a:pPr>
              <a:defRPr/>
            </a:pPr>
            <a:endParaRPr/>
          </a:p>
        </p:txBody>
      </p:sp>
      <p:sp>
        <p:nvSpPr>
          <p:cNvPr id="15" name="object 15"/>
          <p:cNvSpPr/>
          <p:nvPr/>
        </p:nvSpPr>
        <p:spPr bwMode="auto">
          <a:xfrm>
            <a:off x="16681146" y="8874776"/>
            <a:ext cx="82803" cy="103708"/>
          </a:xfrm>
          <a:prstGeom prst="rect">
            <a:avLst/>
          </a:prstGeom>
          <a:blipFill>
            <a:blip r:embed="rId6"/>
            <a:stretch/>
          </a:blipFill>
        </p:spPr>
        <p:txBody>
          <a:bodyPr wrap="square" lIns="0" tIns="0" rIns="0" bIns="0" rtlCol="0"/>
          <a:lstStyle/>
          <a:p>
            <a:pPr>
              <a:defRPr/>
            </a:pPr>
            <a:endParaRPr/>
          </a:p>
        </p:txBody>
      </p:sp>
      <p:sp>
        <p:nvSpPr>
          <p:cNvPr id="16" name="object 16"/>
          <p:cNvSpPr/>
          <p:nvPr/>
        </p:nvSpPr>
        <p:spPr bwMode="auto">
          <a:xfrm>
            <a:off x="15589696" y="8837129"/>
            <a:ext cx="1172752" cy="409225"/>
          </a:xfrm>
          <a:prstGeom prst="rect">
            <a:avLst/>
          </a:prstGeom>
          <a:blipFill>
            <a:blip r:embed="rId7"/>
            <a:stretch/>
          </a:blipFill>
        </p:spPr>
        <p:txBody>
          <a:bodyPr wrap="square" lIns="0" tIns="0" rIns="0" bIns="0" rtlCol="0"/>
          <a:lstStyle/>
          <a:p>
            <a:pPr>
              <a:defRPr/>
            </a:pPr>
            <a:endParaRPr/>
          </a:p>
        </p:txBody>
      </p:sp>
      <p:sp>
        <p:nvSpPr>
          <p:cNvPr id="17" name="object 17"/>
          <p:cNvSpPr/>
          <p:nvPr/>
        </p:nvSpPr>
        <p:spPr bwMode="auto">
          <a:xfrm>
            <a:off x="16237563" y="9353293"/>
            <a:ext cx="59690" cy="104139"/>
          </a:xfrm>
          <a:custGeom>
            <a:avLst/>
            <a:gdLst/>
            <a:ahLst/>
            <a:cxnLst/>
            <a:rect l="l" t="t" r="r" b="b"/>
            <a:pathLst>
              <a:path w="59690" h="104140" fill="norm" stroke="1" extrusionOk="0">
                <a:moveTo>
                  <a:pt x="47383" y="0"/>
                </a:moveTo>
                <a:lnTo>
                  <a:pt x="38811" y="0"/>
                </a:lnTo>
                <a:lnTo>
                  <a:pt x="29607" y="1054"/>
                </a:lnTo>
                <a:lnTo>
                  <a:pt x="2203" y="32773"/>
                </a:lnTo>
                <a:lnTo>
                  <a:pt x="0" y="51816"/>
                </a:lnTo>
                <a:lnTo>
                  <a:pt x="533" y="61945"/>
                </a:lnTo>
                <a:lnTo>
                  <a:pt x="21232" y="99442"/>
                </a:lnTo>
                <a:lnTo>
                  <a:pt x="38671" y="103619"/>
                </a:lnTo>
                <a:lnTo>
                  <a:pt x="47777" y="103619"/>
                </a:lnTo>
                <a:lnTo>
                  <a:pt x="54737" y="101752"/>
                </a:lnTo>
                <a:lnTo>
                  <a:pt x="59563" y="98005"/>
                </a:lnTo>
                <a:lnTo>
                  <a:pt x="56419" y="89433"/>
                </a:lnTo>
                <a:lnTo>
                  <a:pt x="34036" y="89433"/>
                </a:lnTo>
                <a:lnTo>
                  <a:pt x="27838" y="84975"/>
                </a:lnTo>
                <a:lnTo>
                  <a:pt x="23825" y="76047"/>
                </a:lnTo>
                <a:lnTo>
                  <a:pt x="20777" y="69354"/>
                </a:lnTo>
                <a:lnTo>
                  <a:pt x="19265" y="61226"/>
                </a:lnTo>
                <a:lnTo>
                  <a:pt x="19265" y="41681"/>
                </a:lnTo>
                <a:lnTo>
                  <a:pt x="20688" y="33439"/>
                </a:lnTo>
                <a:lnTo>
                  <a:pt x="23558" y="26911"/>
                </a:lnTo>
                <a:lnTo>
                  <a:pt x="27482" y="17818"/>
                </a:lnTo>
                <a:lnTo>
                  <a:pt x="33769" y="13258"/>
                </a:lnTo>
                <a:lnTo>
                  <a:pt x="56815" y="13258"/>
                </a:lnTo>
                <a:lnTo>
                  <a:pt x="59563" y="5626"/>
                </a:lnTo>
                <a:lnTo>
                  <a:pt x="54292" y="1879"/>
                </a:lnTo>
                <a:lnTo>
                  <a:pt x="47383" y="0"/>
                </a:lnTo>
                <a:close/>
              </a:path>
              <a:path w="59690" h="104140" fill="norm" stroke="1" extrusionOk="0">
                <a:moveTo>
                  <a:pt x="55143" y="85953"/>
                </a:moveTo>
                <a:lnTo>
                  <a:pt x="51485" y="88277"/>
                </a:lnTo>
                <a:lnTo>
                  <a:pt x="47244" y="89433"/>
                </a:lnTo>
                <a:lnTo>
                  <a:pt x="56419" y="89433"/>
                </a:lnTo>
                <a:lnTo>
                  <a:pt x="55143" y="85953"/>
                </a:lnTo>
                <a:close/>
              </a:path>
              <a:path w="59690" h="104140" fill="norm" stroke="1" extrusionOk="0">
                <a:moveTo>
                  <a:pt x="56815" y="13258"/>
                </a:moveTo>
                <a:lnTo>
                  <a:pt x="47244" y="13258"/>
                </a:lnTo>
                <a:lnTo>
                  <a:pt x="51625" y="14414"/>
                </a:lnTo>
                <a:lnTo>
                  <a:pt x="55562" y="16738"/>
                </a:lnTo>
                <a:lnTo>
                  <a:pt x="56815" y="13258"/>
                </a:lnTo>
                <a:close/>
              </a:path>
            </a:pathLst>
          </a:custGeom>
          <a:solidFill>
            <a:srgbClr val="1D1D1B"/>
          </a:solidFill>
        </p:spPr>
        <p:txBody>
          <a:bodyPr wrap="square" lIns="0" tIns="0" rIns="0" bIns="0" rtlCol="0"/>
          <a:lstStyle/>
          <a:p>
            <a:pPr>
              <a:defRPr/>
            </a:pPr>
            <a:endParaRPr/>
          </a:p>
        </p:txBody>
      </p:sp>
      <p:sp>
        <p:nvSpPr>
          <p:cNvPr id="18" name="object 18"/>
          <p:cNvSpPr/>
          <p:nvPr/>
        </p:nvSpPr>
        <p:spPr bwMode="auto">
          <a:xfrm>
            <a:off x="16304496" y="9381679"/>
            <a:ext cx="60325" cy="74930"/>
          </a:xfrm>
          <a:custGeom>
            <a:avLst/>
            <a:gdLst/>
            <a:ahLst/>
            <a:cxnLst/>
            <a:rect l="l" t="t" r="r" b="b"/>
            <a:pathLst>
              <a:path w="60325" h="74929" fill="norm" stroke="1" extrusionOk="0">
                <a:moveTo>
                  <a:pt x="29984" y="0"/>
                </a:moveTo>
                <a:lnTo>
                  <a:pt x="424" y="29839"/>
                </a:lnTo>
                <a:lnTo>
                  <a:pt x="0" y="37490"/>
                </a:lnTo>
                <a:lnTo>
                  <a:pt x="424" y="45082"/>
                </a:lnTo>
                <a:lnTo>
                  <a:pt x="29984" y="74841"/>
                </a:lnTo>
                <a:lnTo>
                  <a:pt x="37154" y="74121"/>
                </a:lnTo>
                <a:lnTo>
                  <a:pt x="43403" y="71962"/>
                </a:lnTo>
                <a:lnTo>
                  <a:pt x="48731" y="68363"/>
                </a:lnTo>
                <a:lnTo>
                  <a:pt x="52903" y="63588"/>
                </a:lnTo>
                <a:lnTo>
                  <a:pt x="29984" y="63588"/>
                </a:lnTo>
                <a:lnTo>
                  <a:pt x="23945" y="61945"/>
                </a:lnTo>
                <a:lnTo>
                  <a:pt x="19635" y="57015"/>
                </a:lnTo>
                <a:lnTo>
                  <a:pt x="17052" y="48795"/>
                </a:lnTo>
                <a:lnTo>
                  <a:pt x="16192" y="37287"/>
                </a:lnTo>
                <a:lnTo>
                  <a:pt x="17052" y="25480"/>
                </a:lnTo>
                <a:lnTo>
                  <a:pt x="19635" y="17051"/>
                </a:lnTo>
                <a:lnTo>
                  <a:pt x="23945" y="11996"/>
                </a:lnTo>
                <a:lnTo>
                  <a:pt x="29984" y="10312"/>
                </a:lnTo>
                <a:lnTo>
                  <a:pt x="52094" y="10312"/>
                </a:lnTo>
                <a:lnTo>
                  <a:pt x="48783" y="6477"/>
                </a:lnTo>
                <a:lnTo>
                  <a:pt x="43475" y="2878"/>
                </a:lnTo>
                <a:lnTo>
                  <a:pt x="37209" y="719"/>
                </a:lnTo>
                <a:lnTo>
                  <a:pt x="29984" y="0"/>
                </a:lnTo>
                <a:close/>
              </a:path>
              <a:path w="60325" h="74929" fill="norm" stroke="1" extrusionOk="0">
                <a:moveTo>
                  <a:pt x="52094" y="10312"/>
                </a:moveTo>
                <a:lnTo>
                  <a:pt x="29984" y="10312"/>
                </a:lnTo>
                <a:lnTo>
                  <a:pt x="36018" y="11996"/>
                </a:lnTo>
                <a:lnTo>
                  <a:pt x="40328" y="17051"/>
                </a:lnTo>
                <a:lnTo>
                  <a:pt x="42914" y="25480"/>
                </a:lnTo>
                <a:lnTo>
                  <a:pt x="43776" y="37287"/>
                </a:lnTo>
                <a:lnTo>
                  <a:pt x="42914" y="48795"/>
                </a:lnTo>
                <a:lnTo>
                  <a:pt x="40328" y="57015"/>
                </a:lnTo>
                <a:lnTo>
                  <a:pt x="36018" y="61945"/>
                </a:lnTo>
                <a:lnTo>
                  <a:pt x="29984" y="63588"/>
                </a:lnTo>
                <a:lnTo>
                  <a:pt x="52903" y="63588"/>
                </a:lnTo>
                <a:lnTo>
                  <a:pt x="59969" y="37490"/>
                </a:lnTo>
                <a:lnTo>
                  <a:pt x="59544" y="29839"/>
                </a:lnTo>
                <a:lnTo>
                  <a:pt x="58267" y="22961"/>
                </a:lnTo>
                <a:lnTo>
                  <a:pt x="56133" y="16855"/>
                </a:lnTo>
                <a:lnTo>
                  <a:pt x="53136" y="11518"/>
                </a:lnTo>
                <a:lnTo>
                  <a:pt x="52094" y="10312"/>
                </a:lnTo>
                <a:close/>
              </a:path>
            </a:pathLst>
          </a:custGeom>
          <a:solidFill>
            <a:srgbClr val="1D1D1B"/>
          </a:solidFill>
        </p:spPr>
        <p:txBody>
          <a:bodyPr wrap="square" lIns="0" tIns="0" rIns="0" bIns="0" rtlCol="0"/>
          <a:lstStyle/>
          <a:p>
            <a:pPr>
              <a:defRPr/>
            </a:pPr>
            <a:endParaRPr/>
          </a:p>
        </p:txBody>
      </p:sp>
      <p:sp>
        <p:nvSpPr>
          <p:cNvPr id="19" name="object 19"/>
          <p:cNvSpPr/>
          <p:nvPr/>
        </p:nvSpPr>
        <p:spPr bwMode="auto">
          <a:xfrm>
            <a:off x="16388105" y="9353829"/>
            <a:ext cx="0" cy="101600"/>
          </a:xfrm>
          <a:custGeom>
            <a:avLst/>
            <a:gdLst/>
            <a:ahLst/>
            <a:cxnLst/>
            <a:rect l="l" t="t" r="r" b="b"/>
            <a:pathLst>
              <a:path h="101600" fill="norm" stroke="1" extrusionOk="0">
                <a:moveTo>
                  <a:pt x="0" y="0"/>
                </a:moveTo>
                <a:lnTo>
                  <a:pt x="0" y="101345"/>
                </a:lnTo>
              </a:path>
            </a:pathLst>
          </a:custGeom>
          <a:ln w="16459">
            <a:solidFill>
              <a:srgbClr val="1D1D1B"/>
            </a:solidFill>
          </a:ln>
        </p:spPr>
        <p:txBody>
          <a:bodyPr wrap="square" lIns="0" tIns="0" rIns="0" bIns="0" rtlCol="0"/>
          <a:lstStyle/>
          <a:p>
            <a:pPr>
              <a:defRPr/>
            </a:pPr>
            <a:endParaRPr/>
          </a:p>
        </p:txBody>
      </p:sp>
      <p:sp>
        <p:nvSpPr>
          <p:cNvPr id="20" name="object 20"/>
          <p:cNvSpPr/>
          <p:nvPr/>
        </p:nvSpPr>
        <p:spPr bwMode="auto">
          <a:xfrm>
            <a:off x="16411602" y="9381679"/>
            <a:ext cx="60325" cy="74930"/>
          </a:xfrm>
          <a:custGeom>
            <a:avLst/>
            <a:gdLst/>
            <a:ahLst/>
            <a:cxnLst/>
            <a:rect l="l" t="t" r="r" b="b"/>
            <a:pathLst>
              <a:path w="60325" h="74929" fill="norm" stroke="1" extrusionOk="0">
                <a:moveTo>
                  <a:pt x="29971" y="0"/>
                </a:moveTo>
                <a:lnTo>
                  <a:pt x="426" y="29839"/>
                </a:lnTo>
                <a:lnTo>
                  <a:pt x="0" y="37490"/>
                </a:lnTo>
                <a:lnTo>
                  <a:pt x="426" y="45082"/>
                </a:lnTo>
                <a:lnTo>
                  <a:pt x="29971" y="74841"/>
                </a:lnTo>
                <a:lnTo>
                  <a:pt x="37152" y="74121"/>
                </a:lnTo>
                <a:lnTo>
                  <a:pt x="43403" y="71962"/>
                </a:lnTo>
                <a:lnTo>
                  <a:pt x="48733" y="68363"/>
                </a:lnTo>
                <a:lnTo>
                  <a:pt x="52915" y="63588"/>
                </a:lnTo>
                <a:lnTo>
                  <a:pt x="29971" y="63588"/>
                </a:lnTo>
                <a:lnTo>
                  <a:pt x="23945" y="61945"/>
                </a:lnTo>
                <a:lnTo>
                  <a:pt x="19638" y="57015"/>
                </a:lnTo>
                <a:lnTo>
                  <a:pt x="17054" y="48795"/>
                </a:lnTo>
                <a:lnTo>
                  <a:pt x="16192" y="37287"/>
                </a:lnTo>
                <a:lnTo>
                  <a:pt x="17054" y="25480"/>
                </a:lnTo>
                <a:lnTo>
                  <a:pt x="19638" y="17051"/>
                </a:lnTo>
                <a:lnTo>
                  <a:pt x="23945" y="11996"/>
                </a:lnTo>
                <a:lnTo>
                  <a:pt x="29971" y="10312"/>
                </a:lnTo>
                <a:lnTo>
                  <a:pt x="52104" y="10312"/>
                </a:lnTo>
                <a:lnTo>
                  <a:pt x="48781" y="6477"/>
                </a:lnTo>
                <a:lnTo>
                  <a:pt x="43465" y="2878"/>
                </a:lnTo>
                <a:lnTo>
                  <a:pt x="37197" y="719"/>
                </a:lnTo>
                <a:lnTo>
                  <a:pt x="29971" y="0"/>
                </a:lnTo>
                <a:close/>
              </a:path>
              <a:path w="60325" h="74929" fill="norm" stroke="1" extrusionOk="0">
                <a:moveTo>
                  <a:pt x="52104" y="10312"/>
                </a:moveTo>
                <a:lnTo>
                  <a:pt x="29971" y="10312"/>
                </a:lnTo>
                <a:lnTo>
                  <a:pt x="36013" y="11996"/>
                </a:lnTo>
                <a:lnTo>
                  <a:pt x="40327" y="17051"/>
                </a:lnTo>
                <a:lnTo>
                  <a:pt x="42914" y="25480"/>
                </a:lnTo>
                <a:lnTo>
                  <a:pt x="43776" y="37287"/>
                </a:lnTo>
                <a:lnTo>
                  <a:pt x="42914" y="48795"/>
                </a:lnTo>
                <a:lnTo>
                  <a:pt x="40327" y="57015"/>
                </a:lnTo>
                <a:lnTo>
                  <a:pt x="36013" y="61945"/>
                </a:lnTo>
                <a:lnTo>
                  <a:pt x="29971" y="63588"/>
                </a:lnTo>
                <a:lnTo>
                  <a:pt x="52915" y="63588"/>
                </a:lnTo>
                <a:lnTo>
                  <a:pt x="59969" y="37490"/>
                </a:lnTo>
                <a:lnTo>
                  <a:pt x="59544" y="29839"/>
                </a:lnTo>
                <a:lnTo>
                  <a:pt x="58269" y="22961"/>
                </a:lnTo>
                <a:lnTo>
                  <a:pt x="56138" y="16855"/>
                </a:lnTo>
                <a:lnTo>
                  <a:pt x="53149" y="11518"/>
                </a:lnTo>
                <a:lnTo>
                  <a:pt x="52104" y="10312"/>
                </a:lnTo>
                <a:close/>
              </a:path>
            </a:pathLst>
          </a:custGeom>
          <a:solidFill>
            <a:srgbClr val="1D1D1B"/>
          </a:solidFill>
        </p:spPr>
        <p:txBody>
          <a:bodyPr wrap="square" lIns="0" tIns="0" rIns="0" bIns="0" rtlCol="0"/>
          <a:lstStyle/>
          <a:p>
            <a:pPr>
              <a:defRPr/>
            </a:pPr>
            <a:endParaRPr/>
          </a:p>
        </p:txBody>
      </p:sp>
      <p:sp>
        <p:nvSpPr>
          <p:cNvPr id="21" name="object 21"/>
          <p:cNvSpPr/>
          <p:nvPr/>
        </p:nvSpPr>
        <p:spPr bwMode="auto">
          <a:xfrm>
            <a:off x="16486309" y="9381673"/>
            <a:ext cx="97790" cy="73660"/>
          </a:xfrm>
          <a:custGeom>
            <a:avLst/>
            <a:gdLst/>
            <a:ahLst/>
            <a:cxnLst/>
            <a:rect l="l" t="t" r="r" b="b"/>
            <a:pathLst>
              <a:path w="97790" h="73659" fill="norm" stroke="1" extrusionOk="0">
                <a:moveTo>
                  <a:pt x="37210" y="0"/>
                </a:moveTo>
                <a:lnTo>
                  <a:pt x="27038" y="0"/>
                </a:lnTo>
                <a:lnTo>
                  <a:pt x="19272" y="328"/>
                </a:lnTo>
                <a:lnTo>
                  <a:pt x="12180" y="1311"/>
                </a:lnTo>
                <a:lnTo>
                  <a:pt x="5758" y="2946"/>
                </a:lnTo>
                <a:lnTo>
                  <a:pt x="0" y="5232"/>
                </a:lnTo>
                <a:lnTo>
                  <a:pt x="0" y="73507"/>
                </a:lnTo>
                <a:lnTo>
                  <a:pt x="16332" y="73507"/>
                </a:lnTo>
                <a:lnTo>
                  <a:pt x="16332" y="12446"/>
                </a:lnTo>
                <a:lnTo>
                  <a:pt x="19532" y="11112"/>
                </a:lnTo>
                <a:lnTo>
                  <a:pt x="23113" y="10452"/>
                </a:lnTo>
                <a:lnTo>
                  <a:pt x="95478" y="10452"/>
                </a:lnTo>
                <a:lnTo>
                  <a:pt x="95110" y="9601"/>
                </a:lnTo>
                <a:lnTo>
                  <a:pt x="93033" y="7899"/>
                </a:lnTo>
                <a:lnTo>
                  <a:pt x="49542" y="7899"/>
                </a:lnTo>
                <a:lnTo>
                  <a:pt x="44716" y="2641"/>
                </a:lnTo>
                <a:lnTo>
                  <a:pt x="37210" y="0"/>
                </a:lnTo>
                <a:close/>
              </a:path>
              <a:path w="97790" h="73659" fill="norm" stroke="1" extrusionOk="0">
                <a:moveTo>
                  <a:pt x="64223" y="10452"/>
                </a:moveTo>
                <a:lnTo>
                  <a:pt x="36055" y="10452"/>
                </a:lnTo>
                <a:lnTo>
                  <a:pt x="40563" y="14274"/>
                </a:lnTo>
                <a:lnTo>
                  <a:pt x="40563" y="73507"/>
                </a:lnTo>
                <a:lnTo>
                  <a:pt x="56895" y="73507"/>
                </a:lnTo>
                <a:lnTo>
                  <a:pt x="56895" y="15405"/>
                </a:lnTo>
                <a:lnTo>
                  <a:pt x="60197" y="12103"/>
                </a:lnTo>
                <a:lnTo>
                  <a:pt x="64223" y="10452"/>
                </a:lnTo>
                <a:close/>
              </a:path>
              <a:path w="97790" h="73659" fill="norm" stroke="1" extrusionOk="0">
                <a:moveTo>
                  <a:pt x="95478" y="10452"/>
                </a:moveTo>
                <a:lnTo>
                  <a:pt x="77076" y="10452"/>
                </a:lnTo>
                <a:lnTo>
                  <a:pt x="81022" y="14274"/>
                </a:lnTo>
                <a:lnTo>
                  <a:pt x="81127" y="73507"/>
                </a:lnTo>
                <a:lnTo>
                  <a:pt x="97459" y="73507"/>
                </a:lnTo>
                <a:lnTo>
                  <a:pt x="97459" y="15036"/>
                </a:lnTo>
                <a:lnTo>
                  <a:pt x="95478" y="10452"/>
                </a:lnTo>
                <a:close/>
              </a:path>
              <a:path w="97790" h="73659" fill="norm" stroke="1" extrusionOk="0">
                <a:moveTo>
                  <a:pt x="79832" y="0"/>
                </a:moveTo>
                <a:lnTo>
                  <a:pt x="62966" y="0"/>
                </a:lnTo>
                <a:lnTo>
                  <a:pt x="55244" y="2641"/>
                </a:lnTo>
                <a:lnTo>
                  <a:pt x="49542" y="7899"/>
                </a:lnTo>
                <a:lnTo>
                  <a:pt x="93033" y="7899"/>
                </a:lnTo>
                <a:lnTo>
                  <a:pt x="85750" y="1930"/>
                </a:lnTo>
                <a:lnTo>
                  <a:pt x="79832" y="0"/>
                </a:lnTo>
                <a:close/>
              </a:path>
            </a:pathLst>
          </a:custGeom>
          <a:solidFill>
            <a:srgbClr val="1D1D1B"/>
          </a:solidFill>
        </p:spPr>
        <p:txBody>
          <a:bodyPr wrap="square" lIns="0" tIns="0" rIns="0" bIns="0" rtlCol="0"/>
          <a:lstStyle/>
          <a:p>
            <a:pPr>
              <a:defRPr/>
            </a:pPr>
            <a:endParaRPr/>
          </a:p>
        </p:txBody>
      </p:sp>
      <p:sp>
        <p:nvSpPr>
          <p:cNvPr id="22" name="object 22"/>
          <p:cNvSpPr/>
          <p:nvPr/>
        </p:nvSpPr>
        <p:spPr bwMode="auto">
          <a:xfrm>
            <a:off x="16601177" y="9353961"/>
            <a:ext cx="59055" cy="102870"/>
          </a:xfrm>
          <a:custGeom>
            <a:avLst/>
            <a:gdLst/>
            <a:ahLst/>
            <a:cxnLst/>
            <a:rect l="l" t="t" r="r" b="b"/>
            <a:pathLst>
              <a:path w="59055" h="102870" fill="norm" stroke="1" extrusionOk="0">
                <a:moveTo>
                  <a:pt x="16205" y="0"/>
                </a:moveTo>
                <a:lnTo>
                  <a:pt x="0" y="0"/>
                </a:lnTo>
                <a:lnTo>
                  <a:pt x="0" y="97332"/>
                </a:lnTo>
                <a:lnTo>
                  <a:pt x="5346" y="100812"/>
                </a:lnTo>
                <a:lnTo>
                  <a:pt x="13296" y="102565"/>
                </a:lnTo>
                <a:lnTo>
                  <a:pt x="23825" y="102565"/>
                </a:lnTo>
                <a:lnTo>
                  <a:pt x="32011" y="101870"/>
                </a:lnTo>
                <a:lnTo>
                  <a:pt x="39158" y="99785"/>
                </a:lnTo>
                <a:lnTo>
                  <a:pt x="45265" y="96312"/>
                </a:lnTo>
                <a:lnTo>
                  <a:pt x="49085" y="92646"/>
                </a:lnTo>
                <a:lnTo>
                  <a:pt x="21196" y="92646"/>
                </a:lnTo>
                <a:lnTo>
                  <a:pt x="18440" y="92163"/>
                </a:lnTo>
                <a:lnTo>
                  <a:pt x="16205" y="91173"/>
                </a:lnTo>
                <a:lnTo>
                  <a:pt x="16205" y="39776"/>
                </a:lnTo>
                <a:lnTo>
                  <a:pt x="18783" y="38341"/>
                </a:lnTo>
                <a:lnTo>
                  <a:pt x="22047" y="37630"/>
                </a:lnTo>
                <a:lnTo>
                  <a:pt x="50984" y="37630"/>
                </a:lnTo>
                <a:lnTo>
                  <a:pt x="47002" y="31826"/>
                </a:lnTo>
                <a:lnTo>
                  <a:pt x="45515" y="31064"/>
                </a:lnTo>
                <a:lnTo>
                  <a:pt x="16205" y="31064"/>
                </a:lnTo>
                <a:lnTo>
                  <a:pt x="16205" y="0"/>
                </a:lnTo>
                <a:close/>
              </a:path>
              <a:path w="59055" h="102870" fill="norm" stroke="1" extrusionOk="0">
                <a:moveTo>
                  <a:pt x="50984" y="37630"/>
                </a:moveTo>
                <a:lnTo>
                  <a:pt x="25958" y="37630"/>
                </a:lnTo>
                <a:lnTo>
                  <a:pt x="33226" y="39306"/>
                </a:lnTo>
                <a:lnTo>
                  <a:pt x="38417" y="44337"/>
                </a:lnTo>
                <a:lnTo>
                  <a:pt x="41532" y="52723"/>
                </a:lnTo>
                <a:lnTo>
                  <a:pt x="42570" y="64465"/>
                </a:lnTo>
                <a:lnTo>
                  <a:pt x="41439" y="76792"/>
                </a:lnTo>
                <a:lnTo>
                  <a:pt x="38049" y="85599"/>
                </a:lnTo>
                <a:lnTo>
                  <a:pt x="32401" y="90884"/>
                </a:lnTo>
                <a:lnTo>
                  <a:pt x="24498" y="92646"/>
                </a:lnTo>
                <a:lnTo>
                  <a:pt x="49085" y="92646"/>
                </a:lnTo>
                <a:lnTo>
                  <a:pt x="58762" y="53733"/>
                </a:lnTo>
                <a:lnTo>
                  <a:pt x="56553" y="45656"/>
                </a:lnTo>
                <a:lnTo>
                  <a:pt x="50984" y="37630"/>
                </a:lnTo>
                <a:close/>
              </a:path>
              <a:path w="59055" h="102870" fill="norm" stroke="1" extrusionOk="0">
                <a:moveTo>
                  <a:pt x="39763" y="28117"/>
                </a:moveTo>
                <a:lnTo>
                  <a:pt x="25209" y="28117"/>
                </a:lnTo>
                <a:lnTo>
                  <a:pt x="20485" y="29095"/>
                </a:lnTo>
                <a:lnTo>
                  <a:pt x="16205" y="31064"/>
                </a:lnTo>
                <a:lnTo>
                  <a:pt x="45515" y="31064"/>
                </a:lnTo>
                <a:lnTo>
                  <a:pt x="39763" y="28117"/>
                </a:lnTo>
                <a:close/>
              </a:path>
            </a:pathLst>
          </a:custGeom>
          <a:solidFill>
            <a:srgbClr val="1D1D1B"/>
          </a:solidFill>
        </p:spPr>
        <p:txBody>
          <a:bodyPr wrap="square" lIns="0" tIns="0" rIns="0" bIns="0" rtlCol="0"/>
          <a:lstStyle/>
          <a:p>
            <a:pPr>
              <a:defRPr/>
            </a:pPr>
            <a:endParaRPr/>
          </a:p>
        </p:txBody>
      </p:sp>
      <p:sp>
        <p:nvSpPr>
          <p:cNvPr id="23" name="object 23"/>
          <p:cNvSpPr/>
          <p:nvPr/>
        </p:nvSpPr>
        <p:spPr bwMode="auto">
          <a:xfrm>
            <a:off x="16674400" y="9354363"/>
            <a:ext cx="18415" cy="100965"/>
          </a:xfrm>
          <a:custGeom>
            <a:avLst/>
            <a:gdLst/>
            <a:ahLst/>
            <a:cxnLst/>
            <a:rect l="l" t="t" r="r" b="b"/>
            <a:pathLst>
              <a:path w="18415" h="100965" fill="norm" stroke="1" extrusionOk="0">
                <a:moveTo>
                  <a:pt x="17145" y="28651"/>
                </a:moveTo>
                <a:lnTo>
                  <a:pt x="685" y="28651"/>
                </a:lnTo>
                <a:lnTo>
                  <a:pt x="685" y="100812"/>
                </a:lnTo>
                <a:lnTo>
                  <a:pt x="17145" y="100812"/>
                </a:lnTo>
                <a:lnTo>
                  <a:pt x="17145" y="28651"/>
                </a:lnTo>
                <a:close/>
              </a:path>
              <a:path w="18415" h="100965" fill="norm" stroke="1" extrusionOk="0">
                <a:moveTo>
                  <a:pt x="11391" y="0"/>
                </a:moveTo>
                <a:lnTo>
                  <a:pt x="6565" y="0"/>
                </a:lnTo>
                <a:lnTo>
                  <a:pt x="4470" y="774"/>
                </a:lnTo>
                <a:lnTo>
                  <a:pt x="901" y="3911"/>
                </a:lnTo>
                <a:lnTo>
                  <a:pt x="41" y="5765"/>
                </a:lnTo>
                <a:lnTo>
                  <a:pt x="0" y="10502"/>
                </a:lnTo>
                <a:lnTo>
                  <a:pt x="901" y="12420"/>
                </a:lnTo>
                <a:lnTo>
                  <a:pt x="4470" y="15443"/>
                </a:lnTo>
                <a:lnTo>
                  <a:pt x="6565" y="16205"/>
                </a:lnTo>
                <a:lnTo>
                  <a:pt x="11391" y="16205"/>
                </a:lnTo>
                <a:lnTo>
                  <a:pt x="13487" y="15443"/>
                </a:lnTo>
                <a:lnTo>
                  <a:pt x="17056" y="12420"/>
                </a:lnTo>
                <a:lnTo>
                  <a:pt x="17945" y="10502"/>
                </a:lnTo>
                <a:lnTo>
                  <a:pt x="17945" y="5765"/>
                </a:lnTo>
                <a:lnTo>
                  <a:pt x="17056" y="3797"/>
                </a:lnTo>
                <a:lnTo>
                  <a:pt x="13487" y="762"/>
                </a:lnTo>
                <a:lnTo>
                  <a:pt x="11391" y="0"/>
                </a:lnTo>
                <a:close/>
              </a:path>
            </a:pathLst>
          </a:custGeom>
          <a:solidFill>
            <a:srgbClr val="1D1D1B"/>
          </a:solidFill>
        </p:spPr>
        <p:txBody>
          <a:bodyPr wrap="square" lIns="0" tIns="0" rIns="0" bIns="0" rtlCol="0"/>
          <a:lstStyle/>
          <a:p>
            <a:pPr>
              <a:defRPr/>
            </a:pPr>
            <a:endParaRPr/>
          </a:p>
        </p:txBody>
      </p:sp>
      <p:sp>
        <p:nvSpPr>
          <p:cNvPr id="24" name="object 24"/>
          <p:cNvSpPr/>
          <p:nvPr/>
        </p:nvSpPr>
        <p:spPr bwMode="auto">
          <a:xfrm>
            <a:off x="16706129" y="9381679"/>
            <a:ext cx="55880" cy="74930"/>
          </a:xfrm>
          <a:custGeom>
            <a:avLst/>
            <a:gdLst/>
            <a:ahLst/>
            <a:cxnLst/>
            <a:rect l="l" t="t" r="r" b="b"/>
            <a:pathLst>
              <a:path w="55880" h="74929" fill="norm" stroke="1" extrusionOk="0">
                <a:moveTo>
                  <a:pt x="51615" y="10439"/>
                </a:moveTo>
                <a:lnTo>
                  <a:pt x="35534" y="10439"/>
                </a:lnTo>
                <a:lnTo>
                  <a:pt x="40309" y="14414"/>
                </a:lnTo>
                <a:lnTo>
                  <a:pt x="40309" y="26238"/>
                </a:lnTo>
                <a:lnTo>
                  <a:pt x="0" y="43510"/>
                </a:lnTo>
                <a:lnTo>
                  <a:pt x="0" y="52882"/>
                </a:lnTo>
                <a:lnTo>
                  <a:pt x="1842" y="62491"/>
                </a:lnTo>
                <a:lnTo>
                  <a:pt x="7369" y="69353"/>
                </a:lnTo>
                <a:lnTo>
                  <a:pt x="16577" y="73469"/>
                </a:lnTo>
                <a:lnTo>
                  <a:pt x="29463" y="74841"/>
                </a:lnTo>
                <a:lnTo>
                  <a:pt x="37217" y="74514"/>
                </a:lnTo>
                <a:lnTo>
                  <a:pt x="44153" y="73536"/>
                </a:lnTo>
                <a:lnTo>
                  <a:pt x="50271" y="71905"/>
                </a:lnTo>
                <a:lnTo>
                  <a:pt x="55575" y="69621"/>
                </a:lnTo>
                <a:lnTo>
                  <a:pt x="55575" y="65735"/>
                </a:lnTo>
                <a:lnTo>
                  <a:pt x="20345" y="65735"/>
                </a:lnTo>
                <a:lnTo>
                  <a:pt x="15265" y="61277"/>
                </a:lnTo>
                <a:lnTo>
                  <a:pt x="15265" y="45745"/>
                </a:lnTo>
                <a:lnTo>
                  <a:pt x="17957" y="41008"/>
                </a:lnTo>
                <a:lnTo>
                  <a:pt x="26669" y="36372"/>
                </a:lnTo>
                <a:lnTo>
                  <a:pt x="32321" y="34988"/>
                </a:lnTo>
                <a:lnTo>
                  <a:pt x="40309" y="34010"/>
                </a:lnTo>
                <a:lnTo>
                  <a:pt x="55575" y="34010"/>
                </a:lnTo>
                <a:lnTo>
                  <a:pt x="55575" y="24904"/>
                </a:lnTo>
                <a:lnTo>
                  <a:pt x="53908" y="14010"/>
                </a:lnTo>
                <a:lnTo>
                  <a:pt x="51615" y="10439"/>
                </a:lnTo>
                <a:close/>
              </a:path>
              <a:path w="55880" h="74929" fill="norm" stroke="1" extrusionOk="0">
                <a:moveTo>
                  <a:pt x="55575" y="34010"/>
                </a:moveTo>
                <a:lnTo>
                  <a:pt x="40309" y="34010"/>
                </a:lnTo>
                <a:lnTo>
                  <a:pt x="40309" y="63728"/>
                </a:lnTo>
                <a:lnTo>
                  <a:pt x="37617" y="65062"/>
                </a:lnTo>
                <a:lnTo>
                  <a:pt x="34340" y="65735"/>
                </a:lnTo>
                <a:lnTo>
                  <a:pt x="55575" y="65735"/>
                </a:lnTo>
                <a:lnTo>
                  <a:pt x="55575" y="34010"/>
                </a:lnTo>
                <a:close/>
              </a:path>
              <a:path w="55880" h="74929" fill="norm" stroke="1" extrusionOk="0">
                <a:moveTo>
                  <a:pt x="28930" y="0"/>
                </a:moveTo>
                <a:lnTo>
                  <a:pt x="19913" y="0"/>
                </a:lnTo>
                <a:lnTo>
                  <a:pt x="11658" y="1828"/>
                </a:lnTo>
                <a:lnTo>
                  <a:pt x="4152" y="5499"/>
                </a:lnTo>
                <a:lnTo>
                  <a:pt x="7912" y="14859"/>
                </a:lnTo>
                <a:lnTo>
                  <a:pt x="13982" y="11912"/>
                </a:lnTo>
                <a:lnTo>
                  <a:pt x="19989" y="10439"/>
                </a:lnTo>
                <a:lnTo>
                  <a:pt x="51615" y="10439"/>
                </a:lnTo>
                <a:lnTo>
                  <a:pt x="48910" y="6227"/>
                </a:lnTo>
                <a:lnTo>
                  <a:pt x="40584" y="1557"/>
                </a:lnTo>
                <a:lnTo>
                  <a:pt x="28930" y="0"/>
                </a:lnTo>
                <a:close/>
              </a:path>
            </a:pathLst>
          </a:custGeom>
          <a:solidFill>
            <a:srgbClr val="1D1D1B"/>
          </a:solidFill>
        </p:spPr>
        <p:txBody>
          <a:bodyPr wrap="square" lIns="0" tIns="0" rIns="0" bIns="0" rtlCol="0"/>
          <a:lstStyle/>
          <a:p>
            <a:pPr>
              <a:defRPr/>
            </a:pPr>
            <a:endParaRPr/>
          </a:p>
        </p:txBody>
      </p:sp>
      <p:sp>
        <p:nvSpPr>
          <p:cNvPr id="25" name="object 25"/>
          <p:cNvSpPr/>
          <p:nvPr/>
        </p:nvSpPr>
        <p:spPr bwMode="auto">
          <a:xfrm>
            <a:off x="8940482" y="9102333"/>
            <a:ext cx="2248535"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27" name="object 5"/>
          <p:cNvSpPr/>
          <p:nvPr/>
        </p:nvSpPr>
        <p:spPr bwMode="auto">
          <a:xfrm>
            <a:off x="10121962" y="4038600"/>
            <a:ext cx="5216434" cy="25806"/>
          </a:xfrm>
          <a:prstGeom prst="rect">
            <a:avLst/>
          </a:prstGeom>
          <a:blipFill>
            <a:blip r:embed="rId8"/>
            <a:stretch/>
          </a:blipFill>
        </p:spPr>
        <p:txBody>
          <a:bodyPr wrap="square" lIns="0" tIns="0" rIns="0" bIns="0" rtlCol="0"/>
          <a:lstStyle/>
          <a:p>
            <a:pPr>
              <a:defRPr/>
            </a:pPr>
            <a:endParaRPr/>
          </a:p>
        </p:txBody>
      </p:sp>
      <p:sp>
        <p:nvSpPr>
          <p:cNvPr id="26" name="object 20"/>
          <p:cNvSpPr txBox="1"/>
          <p:nvPr/>
        </p:nvSpPr>
        <p:spPr bwMode="auto">
          <a:xfrm>
            <a:off x="7835900" y="6196490"/>
            <a:ext cx="10452100" cy="590675"/>
          </a:xfrm>
          <a:prstGeom prst="rect">
            <a:avLst/>
          </a:prstGeom>
        </p:spPr>
        <p:txBody>
          <a:bodyPr vert="horz" wrap="square" lIns="0" tIns="11430" rIns="0" bIns="0" rtlCol="0">
            <a:spAutoFit/>
          </a:bodyPr>
          <a:lstStyle/>
          <a:p>
            <a:pPr marL="3448685" marR="5080" indent="-3436620" algn="ctr">
              <a:lnSpc>
                <a:spcPct val="100899"/>
              </a:lnSpc>
              <a:spcBef>
                <a:spcPts val="90"/>
              </a:spcBef>
              <a:defRPr/>
            </a:pPr>
            <a:r>
              <a:rPr lang="es-ES" sz="3850" b="1" spc="5">
                <a:latin typeface="Antenna Bold"/>
                <a:cs typeface="Antenna Bold"/>
              </a:rPr>
              <a:t>Sesión sincrónica - Ejercicios</a:t>
            </a:r>
            <a:endParaRPr sz="3850">
              <a:latin typeface="Antenna Bold"/>
              <a:cs typeface="Antenna Bold"/>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object 2"/>
          <p:cNvSpPr/>
          <p:nvPr/>
        </p:nvSpPr>
        <p:spPr bwMode="auto">
          <a:xfrm>
            <a:off x="3365500" y="820648"/>
            <a:ext cx="13309600" cy="19558"/>
          </a:xfrm>
          <a:prstGeom prst="rect">
            <a:avLst/>
          </a:prstGeom>
          <a:blipFill>
            <a:blip r:embed="rId2"/>
            <a:stretch/>
          </a:blipFill>
        </p:spPr>
        <p:txBody>
          <a:bodyPr wrap="square" lIns="0" tIns="0" rIns="0" bIns="0" rtlCol="0"/>
          <a:lstStyle/>
          <a:p>
            <a:pPr>
              <a:defRPr/>
            </a:pPr>
            <a:endParaRPr/>
          </a:p>
        </p:txBody>
      </p:sp>
      <p:sp>
        <p:nvSpPr>
          <p:cNvPr id="3" name="object 3"/>
          <p:cNvSpPr/>
          <p:nvPr/>
        </p:nvSpPr>
        <p:spPr bwMode="auto">
          <a:xfrm>
            <a:off x="16649700" y="762006"/>
            <a:ext cx="152400" cy="152400"/>
          </a:xfrm>
          <a:prstGeom prst="rect">
            <a:avLst/>
          </a:prstGeom>
          <a:blipFill>
            <a:blip r:embed="rId3"/>
            <a:stretch/>
          </a:blipFill>
        </p:spPr>
        <p:txBody>
          <a:bodyPr wrap="square" lIns="0" tIns="0" rIns="0" bIns="0" rtlCol="0"/>
          <a:lstStyle/>
          <a:p>
            <a:pPr>
              <a:defRPr/>
            </a:pPr>
            <a:endParaRPr/>
          </a:p>
        </p:txBody>
      </p:sp>
      <p:sp>
        <p:nvSpPr>
          <p:cNvPr id="4" name="object 4"/>
          <p:cNvSpPr/>
          <p:nvPr/>
        </p:nvSpPr>
        <p:spPr bwMode="auto">
          <a:xfrm>
            <a:off x="628557" y="845268"/>
            <a:ext cx="378460" cy="337820"/>
          </a:xfrm>
          <a:custGeom>
            <a:avLst/>
            <a:gdLst/>
            <a:ahLst/>
            <a:cxnLst/>
            <a:rect l="l" t="t" r="r" b="b"/>
            <a:pathLst>
              <a:path w="378459" h="337819" fill="norm" stroke="1" extrusionOk="0">
                <a:moveTo>
                  <a:pt x="97561" y="0"/>
                </a:moveTo>
                <a:lnTo>
                  <a:pt x="0" y="0"/>
                </a:lnTo>
                <a:lnTo>
                  <a:pt x="0" y="337781"/>
                </a:lnTo>
                <a:lnTo>
                  <a:pt x="67462" y="337781"/>
                </a:lnTo>
                <a:lnTo>
                  <a:pt x="67462" y="113512"/>
                </a:lnTo>
                <a:lnTo>
                  <a:pt x="142648" y="113512"/>
                </a:lnTo>
                <a:lnTo>
                  <a:pt x="97561" y="0"/>
                </a:lnTo>
                <a:close/>
              </a:path>
              <a:path w="378459" h="337819" fill="norm" stroke="1" extrusionOk="0">
                <a:moveTo>
                  <a:pt x="142648" y="113512"/>
                </a:moveTo>
                <a:lnTo>
                  <a:pt x="67462" y="113512"/>
                </a:lnTo>
                <a:lnTo>
                  <a:pt x="157721" y="337781"/>
                </a:lnTo>
                <a:lnTo>
                  <a:pt x="214249" y="337781"/>
                </a:lnTo>
                <a:lnTo>
                  <a:pt x="257323" y="230657"/>
                </a:lnTo>
                <a:lnTo>
                  <a:pt x="189179" y="230657"/>
                </a:lnTo>
                <a:lnTo>
                  <a:pt x="142648" y="113512"/>
                </a:lnTo>
                <a:close/>
              </a:path>
              <a:path w="378459" h="337819" fill="norm" stroke="1" extrusionOk="0">
                <a:moveTo>
                  <a:pt x="377901" y="112141"/>
                </a:moveTo>
                <a:lnTo>
                  <a:pt x="304977" y="112140"/>
                </a:lnTo>
                <a:lnTo>
                  <a:pt x="304977" y="337781"/>
                </a:lnTo>
                <a:lnTo>
                  <a:pt x="377901" y="337781"/>
                </a:lnTo>
                <a:lnTo>
                  <a:pt x="377901" y="112141"/>
                </a:lnTo>
                <a:close/>
              </a:path>
              <a:path w="378459" h="337819" fill="norm" stroke="1" extrusionOk="0">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pPr>
              <a:defRPr/>
            </a:pPr>
            <a:endParaRPr/>
          </a:p>
        </p:txBody>
      </p:sp>
      <p:sp>
        <p:nvSpPr>
          <p:cNvPr id="5" name="object 5"/>
          <p:cNvSpPr/>
          <p:nvPr/>
        </p:nvSpPr>
        <p:spPr bwMode="auto">
          <a:xfrm>
            <a:off x="1116545" y="845273"/>
            <a:ext cx="0" cy="337820"/>
          </a:xfrm>
          <a:custGeom>
            <a:avLst/>
            <a:gdLst/>
            <a:ahLst/>
            <a:cxnLst/>
            <a:rect l="l" t="t" r="r" b="b"/>
            <a:pathLst>
              <a:path h="337819" fill="norm" stroke="1" extrusionOk="0">
                <a:moveTo>
                  <a:pt x="0" y="0"/>
                </a:moveTo>
                <a:lnTo>
                  <a:pt x="0" y="337781"/>
                </a:lnTo>
              </a:path>
            </a:pathLst>
          </a:custGeom>
          <a:ln w="74294">
            <a:solidFill>
              <a:srgbClr val="18CDE2"/>
            </a:solidFill>
          </a:ln>
        </p:spPr>
        <p:txBody>
          <a:bodyPr wrap="square" lIns="0" tIns="0" rIns="0" bIns="0" rtlCol="0"/>
          <a:lstStyle/>
          <a:p>
            <a:pPr>
              <a:defRPr/>
            </a:pPr>
            <a:endParaRPr/>
          </a:p>
        </p:txBody>
      </p:sp>
      <p:sp>
        <p:nvSpPr>
          <p:cNvPr id="6" name="object 6"/>
          <p:cNvSpPr/>
          <p:nvPr/>
        </p:nvSpPr>
        <p:spPr bwMode="auto">
          <a:xfrm>
            <a:off x="1198831" y="842990"/>
            <a:ext cx="347980" cy="340360"/>
          </a:xfrm>
          <a:custGeom>
            <a:avLst/>
            <a:gdLst/>
            <a:ahLst/>
            <a:cxnLst/>
            <a:rect l="l" t="t" r="r" b="b"/>
            <a:pathLst>
              <a:path w="347980" h="340359" fill="norm" stroke="1" extrusionOk="0">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fill="norm" stroke="1" extrusionOk="0">
                <a:moveTo>
                  <a:pt x="325068" y="284454"/>
                </a:moveTo>
                <a:lnTo>
                  <a:pt x="247980" y="284454"/>
                </a:lnTo>
                <a:lnTo>
                  <a:pt x="269862" y="340067"/>
                </a:lnTo>
                <a:lnTo>
                  <a:pt x="347357" y="340067"/>
                </a:lnTo>
                <a:lnTo>
                  <a:pt x="325068" y="284454"/>
                </a:lnTo>
                <a:close/>
              </a:path>
              <a:path w="347980" h="340359" fill="norm" stroke="1" extrusionOk="0">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pPr>
              <a:defRPr/>
            </a:pPr>
            <a:endParaRPr/>
          </a:p>
        </p:txBody>
      </p:sp>
      <p:sp>
        <p:nvSpPr>
          <p:cNvPr id="7" name="object 7"/>
          <p:cNvSpPr/>
          <p:nvPr/>
        </p:nvSpPr>
        <p:spPr bwMode="auto">
          <a:xfrm>
            <a:off x="1586303" y="845267"/>
            <a:ext cx="309880" cy="337820"/>
          </a:xfrm>
          <a:custGeom>
            <a:avLst/>
            <a:gdLst/>
            <a:ahLst/>
            <a:cxnLst/>
            <a:rect l="l" t="t" r="r" b="b"/>
            <a:pathLst>
              <a:path w="309880" h="337819" fill="norm" stroke="1" extrusionOk="0">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8" name="object 8"/>
          <p:cNvSpPr/>
          <p:nvPr/>
        </p:nvSpPr>
        <p:spPr bwMode="auto">
          <a:xfrm>
            <a:off x="2230287" y="949895"/>
            <a:ext cx="538307" cy="235436"/>
          </a:xfrm>
          <a:prstGeom prst="rect">
            <a:avLst/>
          </a:prstGeom>
          <a:blipFill>
            <a:blip r:embed="rId4"/>
            <a:stretch/>
          </a:blipFill>
        </p:spPr>
        <p:txBody>
          <a:bodyPr wrap="square" lIns="0" tIns="0" rIns="0" bIns="0" rtlCol="0"/>
          <a:lstStyle/>
          <a:p>
            <a:pPr>
              <a:defRPr/>
            </a:pPr>
            <a:endParaRPr/>
          </a:p>
        </p:txBody>
      </p:sp>
      <p:sp>
        <p:nvSpPr>
          <p:cNvPr id="9" name="object 9"/>
          <p:cNvSpPr/>
          <p:nvPr/>
        </p:nvSpPr>
        <p:spPr bwMode="auto">
          <a:xfrm>
            <a:off x="1596364" y="295046"/>
            <a:ext cx="833170" cy="888009"/>
          </a:xfrm>
          <a:prstGeom prst="rect">
            <a:avLst/>
          </a:prstGeom>
          <a:blipFill>
            <a:blip r:embed="rId5"/>
            <a:stretch/>
          </a:blipFill>
        </p:spPr>
        <p:txBody>
          <a:bodyPr wrap="square" lIns="0" tIns="0" rIns="0" bIns="0" rtlCol="0"/>
          <a:lstStyle/>
          <a:p>
            <a:pPr>
              <a:defRPr/>
            </a:pPr>
            <a:endParaRPr/>
          </a:p>
        </p:txBody>
      </p:sp>
      <p:sp>
        <p:nvSpPr>
          <p:cNvPr id="10" name="object 10"/>
          <p:cNvSpPr/>
          <p:nvPr/>
        </p:nvSpPr>
        <p:spPr bwMode="auto">
          <a:xfrm>
            <a:off x="10529760" y="50800"/>
            <a:ext cx="6818440" cy="9702800"/>
          </a:xfrm>
          <a:prstGeom prst="rect">
            <a:avLst/>
          </a:prstGeom>
          <a:blipFill>
            <a:blip r:embed="rId6"/>
            <a:stretch/>
          </a:blipFill>
        </p:spPr>
        <p:txBody>
          <a:bodyPr wrap="square" lIns="0" tIns="0" rIns="0" bIns="0" rtlCol="0"/>
          <a:lstStyle/>
          <a:p>
            <a:pPr>
              <a:defRPr/>
            </a:pPr>
            <a:endParaRPr/>
          </a:p>
        </p:txBody>
      </p:sp>
      <p:sp>
        <p:nvSpPr>
          <p:cNvPr id="11" name="object 11"/>
          <p:cNvSpPr/>
          <p:nvPr/>
        </p:nvSpPr>
        <p:spPr bwMode="auto">
          <a:xfrm>
            <a:off x="8940482" y="9102333"/>
            <a:ext cx="2248535"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2" name="object 12"/>
          <p:cNvSpPr txBox="1"/>
          <p:nvPr/>
        </p:nvSpPr>
        <p:spPr bwMode="auto">
          <a:xfrm>
            <a:off x="13648134" y="603876"/>
            <a:ext cx="2929255" cy="182101"/>
          </a:xfrm>
          <a:prstGeom prst="rect">
            <a:avLst/>
          </a:prstGeom>
        </p:spPr>
        <p:txBody>
          <a:bodyPr vert="horz" wrap="square" lIns="0" tIns="12700" rIns="0" bIns="0" rtlCol="0">
            <a:spAutoFit/>
          </a:bodyPr>
          <a:lstStyle/>
          <a:p>
            <a:pPr marL="12700">
              <a:lnSpc>
                <a:spcPct val="100000"/>
              </a:lnSpc>
              <a:spcBef>
                <a:spcPts val="100"/>
              </a:spcBef>
              <a:defRPr/>
            </a:pPr>
            <a:r>
              <a:rPr lang="es-ES" sz="1100">
                <a:latin typeface="Antenna Light"/>
                <a:cs typeface="Antenna Light"/>
              </a:rPr>
              <a:t>Modelos de Análisis Estadístico </a:t>
            </a:r>
            <a:endParaRPr sz="1100">
              <a:latin typeface="Antenna Light"/>
              <a:cs typeface="Antenna Light"/>
            </a:endParaRPr>
          </a:p>
        </p:txBody>
      </p:sp>
      <p:sp>
        <p:nvSpPr>
          <p:cNvPr id="13" name="object 13"/>
          <p:cNvSpPr txBox="1">
            <a:spLocks noGrp="1"/>
          </p:cNvSpPr>
          <p:nvPr>
            <p:ph type="title"/>
          </p:nvPr>
        </p:nvSpPr>
        <p:spPr bwMode="auto">
          <a:xfrm flipH="0" flipV="0">
            <a:off x="1577552" y="2670801"/>
            <a:ext cx="5067975" cy="1255781"/>
          </a:xfrm>
          <a:prstGeom prst="rect">
            <a:avLst/>
          </a:prstGeom>
        </p:spPr>
        <p:txBody>
          <a:bodyPr vert="horz" wrap="square" lIns="0" tIns="11430" rIns="0" bIns="0" rtlCol="0">
            <a:spAutoFit/>
          </a:bodyPr>
          <a:lstStyle/>
          <a:p>
            <a:pPr marL="12700" marR="5080">
              <a:lnSpc>
                <a:spcPct val="100800"/>
              </a:lnSpc>
              <a:spcBef>
                <a:spcPts val="90"/>
              </a:spcBef>
              <a:defRPr/>
            </a:pPr>
            <a:r>
              <a:rPr lang="es-ES" sz="4050" spc="5">
                <a:solidFill>
                  <a:srgbClr val="000000"/>
                </a:solidFill>
              </a:rPr>
              <a:t>Estimación del mercado inmueble</a:t>
            </a:r>
            <a:endParaRPr sz="4050"/>
          </a:p>
        </p:txBody>
      </p:sp>
      <p:sp>
        <p:nvSpPr>
          <p:cNvPr id="14" name="object 14"/>
          <p:cNvSpPr txBox="1"/>
          <p:nvPr/>
        </p:nvSpPr>
        <p:spPr bwMode="auto">
          <a:xfrm>
            <a:off x="1577557" y="4578715"/>
            <a:ext cx="14440882" cy="1843439"/>
          </a:xfrm>
          <a:prstGeom prst="rect">
            <a:avLst/>
          </a:prstGeom>
        </p:spPr>
        <p:txBody>
          <a:bodyPr vert="horz" wrap="square" lIns="0" tIns="14604" rIns="0" bIns="0" rtlCol="0">
            <a:spAutoFit/>
          </a:bodyPr>
          <a:lstStyle/>
          <a:p>
            <a:pPr>
              <a:defRPr/>
            </a:pPr>
            <a:r>
              <a:rPr lang="es-ES" sz="2400" b="0" i="0" u="none" strike="noStrike" cap="none" spc="-14">
                <a:solidFill>
                  <a:srgbClr val="333333"/>
                </a:solidFill>
                <a:latin typeface="Antenna Light"/>
                <a:cs typeface="Antenna Light"/>
              </a:rPr>
              <a:t>El gerente de la empresa inmobiliaria CasaRoble está interesado en predecir el precio de venta de una vivienda a partir de un conjunto de variables que tiene a su disposición, tales como año de construcción, tamaño, número de parqueaderos, entre otras. Para el efecto cuenta con alguna información que ha sido recolectada durante los últimos diez años sobre el precio de venta de apartamentos y algunas variables explicativas.</a:t>
            </a:r>
            <a:endParaRPr lang="es-ES" sz="2400" b="0" i="0" u="none" strike="noStrike" cap="none" spc="-14">
              <a:solidFill>
                <a:srgbClr val="333333"/>
              </a:solidFill>
              <a:latin typeface="Antenna Light"/>
              <a:cs typeface="Antenna Light"/>
            </a:endParaRPr>
          </a:p>
        </p:txBody>
      </p:sp>
      <p:sp>
        <p:nvSpPr>
          <p:cNvPr id="16" name="object 16"/>
          <p:cNvSpPr/>
          <p:nvPr/>
        </p:nvSpPr>
        <p:spPr bwMode="auto">
          <a:xfrm>
            <a:off x="1590247" y="2603500"/>
            <a:ext cx="3698240" cy="0"/>
          </a:xfrm>
          <a:custGeom>
            <a:avLst/>
            <a:gdLst/>
            <a:ahLst/>
            <a:cxnLst/>
            <a:rect l="l" t="t" r="r" b="b"/>
            <a:pathLst>
              <a:path w="3698240" fill="norm" stroke="1" extrusionOk="0">
                <a:moveTo>
                  <a:pt x="0" y="0"/>
                </a:moveTo>
                <a:lnTo>
                  <a:pt x="3697732" y="0"/>
                </a:lnTo>
              </a:path>
            </a:pathLst>
          </a:custGeom>
          <a:ln w="25400">
            <a:solidFill>
              <a:srgbClr val="F7931E"/>
            </a:solidFill>
          </a:ln>
        </p:spPr>
        <p:txBody>
          <a:bodyPr wrap="square" lIns="0" tIns="0" rIns="0" bIns="0" rtlCol="0"/>
          <a:lstStyle/>
          <a:p>
            <a:pPr>
              <a:defRPr/>
            </a:pPr>
            <a:endParaRPr/>
          </a:p>
        </p:txBody>
      </p:sp>
      <p:pic>
        <p:nvPicPr>
          <p:cNvPr id="294877217" name=""/>
          <p:cNvPicPr>
            <a:picLocks noChangeAspect="1"/>
          </p:cNvPicPr>
          <p:nvPr/>
        </p:nvPicPr>
        <p:blipFill>
          <a:blip r:embed="rId7"/>
          <a:srcRect l="0" t="0" r="1999" b="52854"/>
          <a:stretch/>
        </p:blipFill>
        <p:spPr bwMode="auto">
          <a:xfrm flipH="0" flipV="0">
            <a:off x="6926664" y="2350217"/>
            <a:ext cx="9091668" cy="10542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object 2"/>
          <p:cNvSpPr/>
          <p:nvPr/>
        </p:nvSpPr>
        <p:spPr bwMode="auto">
          <a:xfrm>
            <a:off x="3365500" y="820661"/>
            <a:ext cx="13309600" cy="19545"/>
          </a:xfrm>
          <a:prstGeom prst="rect">
            <a:avLst/>
          </a:prstGeom>
          <a:blipFill>
            <a:blip r:embed="rId2"/>
            <a:stretch/>
          </a:blipFill>
        </p:spPr>
        <p:txBody>
          <a:bodyPr wrap="square" lIns="0" tIns="0" rIns="0" bIns="0" rtlCol="0"/>
          <a:lstStyle/>
          <a:p>
            <a:pPr>
              <a:defRPr/>
            </a:pPr>
            <a:endParaRPr/>
          </a:p>
        </p:txBody>
      </p:sp>
      <p:sp>
        <p:nvSpPr>
          <p:cNvPr id="3" name="object 3"/>
          <p:cNvSpPr/>
          <p:nvPr/>
        </p:nvSpPr>
        <p:spPr bwMode="auto">
          <a:xfrm>
            <a:off x="16649700" y="762000"/>
            <a:ext cx="152400" cy="152400"/>
          </a:xfrm>
          <a:prstGeom prst="rect">
            <a:avLst/>
          </a:prstGeom>
          <a:blipFill>
            <a:blip r:embed="rId3"/>
            <a:stretch/>
          </a:blipFill>
        </p:spPr>
        <p:txBody>
          <a:bodyPr wrap="square" lIns="0" tIns="0" rIns="0" bIns="0" rtlCol="0"/>
          <a:lstStyle/>
          <a:p>
            <a:pPr>
              <a:defRPr/>
            </a:pPr>
            <a:endParaRPr/>
          </a:p>
        </p:txBody>
      </p:sp>
      <p:sp>
        <p:nvSpPr>
          <p:cNvPr id="4" name="object 4"/>
          <p:cNvSpPr/>
          <p:nvPr/>
        </p:nvSpPr>
        <p:spPr bwMode="auto">
          <a:xfrm>
            <a:off x="628550" y="845268"/>
            <a:ext cx="378460" cy="337820"/>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5" name="object 5"/>
          <p:cNvSpPr/>
          <p:nvPr/>
        </p:nvSpPr>
        <p:spPr bwMode="auto">
          <a:xfrm>
            <a:off x="1116552" y="845273"/>
            <a:ext cx="0" cy="337820"/>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6" name="object 6"/>
          <p:cNvSpPr/>
          <p:nvPr/>
        </p:nvSpPr>
        <p:spPr bwMode="auto">
          <a:xfrm>
            <a:off x="1198836" y="842983"/>
            <a:ext cx="347345" cy="340360"/>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7" name="object 7"/>
          <p:cNvSpPr/>
          <p:nvPr/>
        </p:nvSpPr>
        <p:spPr bwMode="auto">
          <a:xfrm>
            <a:off x="1586303" y="845267"/>
            <a:ext cx="309880" cy="337820"/>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8" name="object 8"/>
          <p:cNvSpPr/>
          <p:nvPr/>
        </p:nvSpPr>
        <p:spPr bwMode="auto">
          <a:xfrm>
            <a:off x="2230274" y="949895"/>
            <a:ext cx="538319" cy="235436"/>
          </a:xfrm>
          <a:prstGeom prst="rect">
            <a:avLst/>
          </a:prstGeom>
          <a:blipFill>
            <a:blip r:embed="rId4"/>
            <a:stretch/>
          </a:blipFill>
        </p:spPr>
        <p:txBody>
          <a:bodyPr wrap="square" lIns="0" tIns="0" rIns="0" bIns="0" rtlCol="0"/>
          <a:lstStyle/>
          <a:p>
            <a:pPr>
              <a:defRPr/>
            </a:pPr>
            <a:endParaRPr/>
          </a:p>
        </p:txBody>
      </p:sp>
      <p:sp>
        <p:nvSpPr>
          <p:cNvPr id="9" name="object 9"/>
          <p:cNvSpPr/>
          <p:nvPr/>
        </p:nvSpPr>
        <p:spPr bwMode="auto">
          <a:xfrm>
            <a:off x="1596364" y="295033"/>
            <a:ext cx="833170" cy="888022"/>
          </a:xfrm>
          <a:prstGeom prst="rect">
            <a:avLst/>
          </a:prstGeom>
          <a:blipFill>
            <a:blip r:embed="rId5"/>
            <a:stretch/>
          </a:blipFill>
        </p:spPr>
        <p:txBody>
          <a:bodyPr wrap="square" lIns="0" tIns="0" rIns="0" bIns="0" rtlCol="0"/>
          <a:lstStyle/>
          <a:p>
            <a:pPr>
              <a:defRPr/>
            </a:pPr>
            <a:endParaRPr/>
          </a:p>
        </p:txBody>
      </p:sp>
      <p:sp>
        <p:nvSpPr>
          <p:cNvPr id="10" name="object 10"/>
          <p:cNvSpPr/>
          <p:nvPr/>
        </p:nvSpPr>
        <p:spPr bwMode="auto">
          <a:xfrm>
            <a:off x="10529753" y="50800"/>
            <a:ext cx="6818447" cy="9702800"/>
          </a:xfrm>
          <a:prstGeom prst="rect">
            <a:avLst/>
          </a:prstGeom>
          <a:blipFill>
            <a:blip r:embed="rId6"/>
            <a:stretch/>
          </a:blipFill>
        </p:spPr>
        <p:txBody>
          <a:bodyPr wrap="square" lIns="0" tIns="0" rIns="0" bIns="0" rtlCol="0"/>
          <a:lstStyle/>
          <a:p>
            <a:pPr>
              <a:defRPr/>
            </a:pPr>
            <a:endParaRPr/>
          </a:p>
        </p:txBody>
      </p:sp>
      <p:sp>
        <p:nvSpPr>
          <p:cNvPr id="11" name="object 11"/>
          <p:cNvSpPr/>
          <p:nvPr/>
        </p:nvSpPr>
        <p:spPr bwMode="auto">
          <a:xfrm>
            <a:off x="8940482" y="9102340"/>
            <a:ext cx="2248535"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2" name="object 12"/>
          <p:cNvSpPr txBox="1"/>
          <p:nvPr/>
        </p:nvSpPr>
        <p:spPr bwMode="auto">
          <a:xfrm>
            <a:off x="13648134" y="603876"/>
            <a:ext cx="2929255" cy="182101"/>
          </a:xfrm>
          <a:prstGeom prst="rect">
            <a:avLst/>
          </a:prstGeom>
        </p:spPr>
        <p:txBody>
          <a:bodyPr vert="horz" wrap="square" lIns="0" tIns="12700" rIns="0" bIns="0" rtlCol="0">
            <a:spAutoFit/>
          </a:bodyPr>
          <a:lstStyle/>
          <a:p>
            <a:pPr marL="12700">
              <a:lnSpc>
                <a:spcPct val="100000"/>
              </a:lnSpc>
              <a:spcBef>
                <a:spcPts val="100"/>
              </a:spcBef>
              <a:defRPr/>
            </a:pPr>
            <a:r>
              <a:rPr lang="es-ES" sz="1100" b="0" spc="-5">
                <a:solidFill>
                  <a:srgbClr val="0E3755"/>
                </a:solidFill>
                <a:latin typeface="Antenna Light"/>
                <a:cs typeface="Antenna Light"/>
              </a:rPr>
              <a:t>Modelos de Análisis Estadístico </a:t>
            </a:r>
            <a:endParaRPr sz="1100">
              <a:latin typeface="Antenna Light"/>
              <a:cs typeface="Antenna Light"/>
            </a:endParaRPr>
          </a:p>
        </p:txBody>
      </p:sp>
      <p:sp>
        <p:nvSpPr>
          <p:cNvPr id="13" name="object 13"/>
          <p:cNvSpPr txBox="1"/>
          <p:nvPr/>
        </p:nvSpPr>
        <p:spPr bwMode="auto">
          <a:xfrm>
            <a:off x="805815" y="2453492"/>
            <a:ext cx="5120521" cy="317535"/>
          </a:xfrm>
          <a:prstGeom prst="rect">
            <a:avLst/>
          </a:prstGeom>
        </p:spPr>
        <p:txBody>
          <a:bodyPr vert="horz" wrap="square" lIns="0" tIns="12700" rIns="0" bIns="0" rtlCol="0">
            <a:spAutoFit/>
          </a:bodyPr>
          <a:lstStyle/>
          <a:p>
            <a:pPr lvl="0" algn="just">
              <a:defRPr/>
            </a:pPr>
            <a:r>
              <a:rPr lang="es-ES" sz="2000" b="1">
                <a:latin typeface="Calibri"/>
                <a:ea typeface="Calibri"/>
                <a:cs typeface="Times New Roman"/>
              </a:rPr>
              <a:t>Análisis exploratorio</a:t>
            </a:r>
            <a:endParaRPr sz="2000" b="1">
              <a:latin typeface="Calibri"/>
              <a:ea typeface="Calibri"/>
              <a:cs typeface="Times New Roman"/>
            </a:endParaRPr>
          </a:p>
        </p:txBody>
      </p:sp>
      <p:sp>
        <p:nvSpPr>
          <p:cNvPr id="16" name="object 16"/>
          <p:cNvSpPr/>
          <p:nvPr/>
        </p:nvSpPr>
        <p:spPr bwMode="auto">
          <a:xfrm>
            <a:off x="577849" y="2133600"/>
            <a:ext cx="3352800"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103602869" name="object 13"/>
          <p:cNvSpPr txBox="1"/>
          <p:nvPr/>
        </p:nvSpPr>
        <p:spPr bwMode="auto">
          <a:xfrm flipH="0" flipV="0">
            <a:off x="817779" y="2829337"/>
            <a:ext cx="5836821" cy="7145055"/>
          </a:xfrm>
          <a:prstGeom prst="rect">
            <a:avLst/>
          </a:prstGeom>
        </p:spPr>
        <p:txBody>
          <a:bodyPr vert="horz" wrap="square" lIns="0" tIns="12699" rIns="0" bIns="0" rtlCol="0">
            <a:spAutoFit/>
          </a:bodyPr>
          <a:lstStyle/>
          <a:p>
            <a:pPr>
              <a:defRPr/>
            </a:pPr>
            <a:r>
              <a:rPr b="1"/>
              <a:t>Variable de respuesta:</a:t>
            </a:r>
            <a:endParaRPr/>
          </a:p>
          <a:p>
            <a:pPr marL="283879" indent="-283879">
              <a:buFont typeface="Arial"/>
              <a:buChar char="–"/>
              <a:defRPr/>
            </a:pPr>
            <a:r>
              <a:rPr/>
              <a:t>SalePrice</a:t>
            </a:r>
            <a:endParaRPr/>
          </a:p>
          <a:p>
            <a:pPr>
              <a:defRPr/>
            </a:pPr>
            <a:endParaRPr/>
          </a:p>
          <a:p>
            <a:pPr>
              <a:defRPr/>
            </a:pPr>
            <a:r>
              <a:rPr b="1"/>
              <a:t>Variables cuantitativas:</a:t>
            </a:r>
            <a:endParaRPr b="1"/>
          </a:p>
          <a:p>
            <a:pPr marL="283879" indent="-283879">
              <a:buFont typeface="Arial"/>
              <a:buChar char="–"/>
              <a:defRPr/>
            </a:pPr>
            <a:r>
              <a:rPr lang="en-US" sz="1800" b="0" i="0" u="none" strike="noStrike" cap="none" spc="0">
                <a:solidFill>
                  <a:schemeClr val="tx1"/>
                </a:solidFill>
                <a:latin typeface="Calibri"/>
                <a:cs typeface="Calibri"/>
              </a:rPr>
              <a:t>YearBuilt</a:t>
            </a:r>
            <a:endParaRPr/>
          </a:p>
          <a:p>
            <a:pPr marL="283879" indent="-283879">
              <a:buFont typeface="Arial"/>
              <a:buChar char="–"/>
              <a:defRPr/>
            </a:pPr>
            <a:r>
              <a:rPr/>
              <a:t>YrSold</a:t>
            </a:r>
            <a:endParaRPr/>
          </a:p>
          <a:p>
            <a:pPr marL="283879" indent="-283879">
              <a:buFont typeface="Arial"/>
              <a:buChar char="–"/>
              <a:defRPr/>
            </a:pPr>
            <a:r>
              <a:rPr/>
              <a:t>Size.sqf</a:t>
            </a:r>
            <a:endParaRPr/>
          </a:p>
          <a:p>
            <a:pPr marL="283879" indent="-283879">
              <a:buFont typeface="Arial"/>
              <a:buChar char="–"/>
              <a:defRPr/>
            </a:pPr>
            <a:r>
              <a:rPr lang="en-US" sz="1800" b="0" i="0" u="none" strike="noStrike" cap="none" spc="0">
                <a:solidFill>
                  <a:schemeClr val="tx1"/>
                </a:solidFill>
                <a:latin typeface="Calibri"/>
                <a:cs typeface="Calibri"/>
              </a:rPr>
              <a:t>Floor</a:t>
            </a:r>
            <a:endParaRPr/>
          </a:p>
          <a:p>
            <a:pPr marL="283878" indent="-283878">
              <a:buFont typeface="Arial"/>
              <a:buChar char="–"/>
              <a:defRPr/>
            </a:pPr>
            <a:r>
              <a:rPr lang="en-US" sz="1800" b="0" i="0" u="none" strike="noStrike" cap="none" spc="0">
                <a:solidFill>
                  <a:schemeClr val="tx1"/>
                </a:solidFill>
                <a:latin typeface="Calibri"/>
                <a:ea typeface="Calibri"/>
                <a:cs typeface="Calibri"/>
              </a:rPr>
              <a:t>N_Parkinglot.Basement.</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N_APT</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N_manager</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N_elevators</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N_FacilitiesNearBy.PublicOffice.</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N_FacilitiesNearBy.Hospital.</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N_FacilitiesNearBy.Dpartmentstore.</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N_FacilitiesNearBy.Mall.</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N_FacilitiesNearBy.ETC.</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N_FacilitiesNearBy.Park.</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N_SchoolNearBy.Elementary.</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N_SchoolNearBy.Middle.</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N_SchoolNearBy.High.</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N_SchoolNearBy.University.</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N_FacilitiesInApt</a:t>
            </a:r>
            <a:endParaRPr sz="1800" b="0" i="0" u="none" strike="noStrike" cap="none" spc="0">
              <a:solidFill>
                <a:schemeClr val="tx1"/>
              </a:solidFill>
              <a:latin typeface="Calibri"/>
              <a:cs typeface="Calibri"/>
            </a:endParaRPr>
          </a:p>
          <a:p>
            <a:pPr marL="283878" indent="-283878">
              <a:buFont typeface="Arial"/>
              <a:buChar char="–"/>
              <a:defRPr/>
            </a:pPr>
            <a:r>
              <a:rPr lang="en-US" sz="1800" b="0" i="0" u="none" strike="noStrike" cap="none" spc="0">
                <a:solidFill>
                  <a:schemeClr val="tx1"/>
                </a:solidFill>
                <a:latin typeface="Calibri"/>
                <a:ea typeface="Calibri"/>
                <a:cs typeface="Calibri"/>
              </a:rPr>
              <a:t>N_FacilitiesNearBy.Total.</a:t>
            </a:r>
            <a:endParaRPr lang="en-US" sz="1800" b="0" i="0" u="none" strike="noStrike" cap="none" spc="0">
              <a:solidFill>
                <a:schemeClr val="tx1"/>
              </a:solidFill>
              <a:latin typeface="Times New Roman"/>
              <a:cs typeface="Times New Roman"/>
            </a:endParaRPr>
          </a:p>
          <a:p>
            <a:pPr marL="283878" indent="-283878">
              <a:buFont typeface="Arial"/>
              <a:buChar char="–"/>
              <a:defRPr/>
            </a:pPr>
            <a:r>
              <a:rPr lang="en-US" sz="1800" b="0" i="0" u="none" strike="noStrike" cap="none" spc="0">
                <a:solidFill>
                  <a:schemeClr val="tx1"/>
                </a:solidFill>
                <a:latin typeface="Calibri"/>
                <a:cs typeface="Calibri"/>
              </a:rPr>
              <a:t>N_SchoolNearBy.Total.</a:t>
            </a:r>
            <a:endParaRPr/>
          </a:p>
          <a:p>
            <a:pPr marL="283878" indent="-283878">
              <a:buFont typeface="Arial"/>
              <a:buChar char="–"/>
              <a:defRPr/>
            </a:pPr>
            <a:endParaRPr sz="1800" b="0" i="0" u="none" strike="noStrike" cap="none" spc="0">
              <a:solidFill>
                <a:schemeClr val="tx1"/>
              </a:solidFill>
              <a:latin typeface="Calibri"/>
              <a:cs typeface="Calibri"/>
            </a:endParaRPr>
          </a:p>
        </p:txBody>
      </p:sp>
      <p:pic>
        <p:nvPicPr>
          <p:cNvPr id="285325614" name=""/>
          <p:cNvPicPr>
            <a:picLocks noChangeAspect="1"/>
          </p:cNvPicPr>
          <p:nvPr/>
        </p:nvPicPr>
        <p:blipFill>
          <a:blip r:embed="rId7"/>
          <a:srcRect l="0" t="0" r="0" b="30105"/>
          <a:stretch/>
        </p:blipFill>
        <p:spPr bwMode="auto">
          <a:xfrm flipH="0" flipV="0">
            <a:off x="5037811" y="2133599"/>
            <a:ext cx="10983882" cy="2777511"/>
          </a:xfrm>
          <a:prstGeom prst="rect">
            <a:avLst/>
          </a:prstGeom>
        </p:spPr>
      </p:pic>
      <p:pic>
        <p:nvPicPr>
          <p:cNvPr id="928657752" name=""/>
          <p:cNvPicPr>
            <a:picLocks noChangeAspect="1"/>
          </p:cNvPicPr>
          <p:nvPr/>
        </p:nvPicPr>
        <p:blipFill>
          <a:blip r:embed="rId8"/>
          <a:stretch/>
        </p:blipFill>
        <p:spPr bwMode="auto">
          <a:xfrm flipH="0" flipV="0">
            <a:off x="8083742" y="5187356"/>
            <a:ext cx="7823929" cy="3490809"/>
          </a:xfrm>
          <a:prstGeom prst="rect">
            <a:avLst/>
          </a:prstGeom>
        </p:spPr>
      </p:pic>
      <p:sp>
        <p:nvSpPr>
          <p:cNvPr id="615199868" name=""/>
          <p:cNvSpPr txBox="1"/>
          <p:nvPr/>
        </p:nvSpPr>
        <p:spPr bwMode="auto">
          <a:xfrm flipH="0" flipV="0">
            <a:off x="5037811" y="5374330"/>
            <a:ext cx="2397955" cy="1737396"/>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1"/>
              <a:t>Variables cualitativas:</a:t>
            </a:r>
            <a:endParaRPr/>
          </a:p>
          <a:p>
            <a:pPr marL="283878" indent="-283878" algn="l">
              <a:buFont typeface="Arial"/>
              <a:buChar char="–"/>
              <a:defRPr/>
            </a:pPr>
            <a:r>
              <a:rPr lang="en-US" b="0" i="0" u="none" strike="noStrike" cap="none" spc="0">
                <a:solidFill>
                  <a:schemeClr val="tx1"/>
                </a:solidFill>
                <a:latin typeface="Calibri"/>
                <a:ea typeface="Calibri"/>
                <a:cs typeface="Calibri"/>
              </a:rPr>
              <a:t>TimeToBusStop</a:t>
            </a:r>
            <a:endParaRPr sz="1800" b="0" i="0" u="none" strike="noStrike" cap="none" spc="0">
              <a:solidFill>
                <a:schemeClr val="tx1"/>
              </a:solidFill>
              <a:latin typeface="Calibri"/>
              <a:cs typeface="Calibri"/>
            </a:endParaRPr>
          </a:p>
          <a:p>
            <a:pPr marL="283878" indent="-283878" algn="l">
              <a:buFont typeface="Arial"/>
              <a:buChar char="–"/>
              <a:defRPr/>
            </a:pPr>
            <a:r>
              <a:rPr lang="en-US" b="0" i="0" u="none" strike="noStrike" cap="none" spc="0">
                <a:solidFill>
                  <a:schemeClr val="tx1"/>
                </a:solidFill>
                <a:latin typeface="Calibri"/>
                <a:ea typeface="Calibri"/>
                <a:cs typeface="Calibri"/>
              </a:rPr>
              <a:t>TimeToSubway</a:t>
            </a:r>
            <a:endParaRPr lang="en-US" sz="1800" b="0" i="0" u="none" strike="noStrike" cap="none" spc="0">
              <a:solidFill>
                <a:schemeClr val="tx1"/>
              </a:solidFill>
              <a:latin typeface="Times New Roman"/>
              <a:cs typeface="Times New Roman"/>
            </a:endParaRPr>
          </a:p>
          <a:p>
            <a:pPr marL="283878" indent="-283878" algn="l">
              <a:buFont typeface="Arial"/>
              <a:buChar char="–"/>
              <a:defRPr/>
            </a:pPr>
            <a:r>
              <a:rPr lang="en-US" b="0" i="0" u="none" strike="noStrike" cap="none" spc="0">
                <a:solidFill>
                  <a:schemeClr val="tx1"/>
                </a:solidFill>
                <a:latin typeface="Calibri"/>
                <a:ea typeface="Calibri"/>
                <a:cs typeface="Calibri"/>
              </a:rPr>
              <a:t>SubwayStation</a:t>
            </a:r>
            <a:endParaRPr sz="1800" b="0" i="0" u="none" strike="noStrike" cap="none" spc="0">
              <a:solidFill>
                <a:schemeClr val="tx1"/>
              </a:solidFill>
              <a:latin typeface="Calibri"/>
              <a:cs typeface="Calibri"/>
            </a:endParaRPr>
          </a:p>
          <a:p>
            <a:pPr marL="283878" indent="-283878" algn="l">
              <a:buFont typeface="Arial"/>
              <a:buChar char="–"/>
              <a:defRPr/>
            </a:pPr>
            <a:r>
              <a:rPr lang="en-US" sz="1800" b="0" i="0" u="none" strike="noStrike" cap="none" spc="0">
                <a:solidFill>
                  <a:schemeClr val="tx1"/>
                </a:solidFill>
                <a:latin typeface="Calibri"/>
                <a:cs typeface="Calibri"/>
              </a:rPr>
              <a:t>HallwayType</a:t>
            </a:r>
            <a:endParaRPr sz="1800" b="0" i="0" u="none" strike="noStrike" cap="none" spc="0">
              <a:solidFill>
                <a:schemeClr val="tx1"/>
              </a:solidFill>
              <a:latin typeface="Calibri"/>
              <a:cs typeface="Calibri"/>
            </a:endParaRPr>
          </a:p>
          <a:p>
            <a:pPr marL="283878" indent="-283878" algn="l">
              <a:buFont typeface="Arial"/>
              <a:buChar char="–"/>
              <a:defRPr/>
            </a:pPr>
            <a:r>
              <a:rPr lang="en-US" sz="1800" b="0" i="0" u="none" strike="noStrike" cap="none" spc="0">
                <a:solidFill>
                  <a:schemeClr val="tx1"/>
                </a:solidFill>
                <a:latin typeface="Calibri"/>
                <a:cs typeface="Calibri"/>
              </a:rPr>
              <a:t>HeatingType</a:t>
            </a:r>
            <a:endParaRPr sz="1800" b="0" i="0" u="none" strike="noStrike" cap="none" spc="0">
              <a:solidFill>
                <a:schemeClr val="tx1"/>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88121054"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707060223"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2056283080"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622757196"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521807745"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967402989"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765288395"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889246066"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805912015" name="object 10"/>
          <p:cNvSpPr/>
          <p:nvPr/>
        </p:nvSpPr>
        <p:spPr bwMode="auto">
          <a:xfrm>
            <a:off x="10529752" y="50799"/>
            <a:ext cx="6818446" cy="9702799"/>
          </a:xfrm>
          <a:prstGeom prst="rect">
            <a:avLst/>
          </a:prstGeom>
          <a:blipFill>
            <a:blip r:embed="rId6"/>
            <a:stretch/>
          </a:blipFill>
        </p:spPr>
        <p:txBody>
          <a:bodyPr wrap="square" lIns="0" tIns="0" rIns="0" bIns="0" rtlCol="0"/>
          <a:lstStyle/>
          <a:p>
            <a:pPr>
              <a:defRPr/>
            </a:pPr>
            <a:endParaRPr/>
          </a:p>
        </p:txBody>
      </p:sp>
      <p:sp>
        <p:nvSpPr>
          <p:cNvPr id="1885101082"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89187083" name="object 12"/>
          <p:cNvSpPr txBox="1"/>
          <p:nvPr/>
        </p:nvSpPr>
        <p:spPr bwMode="auto">
          <a:xfrm>
            <a:off x="13648133" y="603875"/>
            <a:ext cx="2929290"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375378876" name="object 13"/>
          <p:cNvSpPr txBox="1"/>
          <p:nvPr/>
        </p:nvSpPr>
        <p:spPr bwMode="auto">
          <a:xfrm>
            <a:off x="805815" y="2453492"/>
            <a:ext cx="5120557"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Análisis exploratorio</a:t>
            </a:r>
            <a:endParaRPr sz="2000" b="1">
              <a:latin typeface="Calibri"/>
              <a:ea typeface="Calibri"/>
              <a:cs typeface="Times New Roman"/>
            </a:endParaRPr>
          </a:p>
        </p:txBody>
      </p:sp>
      <p:sp>
        <p:nvSpPr>
          <p:cNvPr id="1852762209"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1857954453" name=""/>
          <p:cNvSpPr txBox="1"/>
          <p:nvPr/>
        </p:nvSpPr>
        <p:spPr bwMode="auto">
          <a:xfrm flipH="0" flipV="0">
            <a:off x="1300617" y="3039543"/>
            <a:ext cx="2397702" cy="228603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1800" b="1" i="0" u="none" strike="noStrike" cap="none" spc="0">
                <a:solidFill>
                  <a:schemeClr val="tx1"/>
                </a:solidFill>
                <a:latin typeface="+mn-lt"/>
                <a:ea typeface="+mn-ea"/>
                <a:cs typeface="+mn-cs"/>
              </a:rPr>
              <a:t>Variables cualitativas:</a:t>
            </a:r>
            <a:endParaRPr sz="1800"/>
          </a:p>
          <a:p>
            <a:pPr marL="283878" indent="-283878" algn="l">
              <a:buFont typeface="Arial"/>
              <a:buChar char="–"/>
              <a:defRPr/>
            </a:pPr>
            <a:r>
              <a:rPr lang="en-US" sz="1800" b="0" i="0" u="none" strike="noStrike" cap="none" spc="0">
                <a:solidFill>
                  <a:schemeClr val="tx1"/>
                </a:solidFill>
                <a:latin typeface="Calibri"/>
                <a:ea typeface="Calibri"/>
                <a:cs typeface="Calibri"/>
              </a:rPr>
              <a:t>TimeToBusStop</a:t>
            </a:r>
            <a:endParaRPr sz="1800" b="0" i="0" u="none" strike="noStrike" cap="none" spc="0">
              <a:solidFill>
                <a:schemeClr val="tx1"/>
              </a:solidFill>
              <a:latin typeface="Calibri"/>
              <a:cs typeface="Calibri"/>
            </a:endParaRPr>
          </a:p>
          <a:p>
            <a:pPr marL="283878" indent="-283878" algn="l">
              <a:buFont typeface="Arial"/>
              <a:buChar char="–"/>
              <a:defRPr/>
            </a:pPr>
            <a:r>
              <a:rPr lang="en-US" sz="1800" b="0" i="0" u="none" strike="noStrike" cap="none" spc="0">
                <a:solidFill>
                  <a:schemeClr val="tx1"/>
                </a:solidFill>
                <a:latin typeface="Calibri"/>
                <a:ea typeface="Calibri"/>
                <a:cs typeface="Calibri"/>
              </a:rPr>
              <a:t>TimeToSubway</a:t>
            </a:r>
            <a:endParaRPr sz="1800" b="0" i="0" u="none" strike="noStrike" cap="none" spc="0">
              <a:solidFill>
                <a:schemeClr val="tx1"/>
              </a:solidFill>
              <a:latin typeface="Times New Roman"/>
              <a:cs typeface="Times New Roman"/>
            </a:endParaRPr>
          </a:p>
          <a:p>
            <a:pPr marL="283878" indent="-283878" algn="l">
              <a:buFont typeface="Arial"/>
              <a:buChar char="–"/>
              <a:defRPr/>
            </a:pPr>
            <a:r>
              <a:rPr lang="en-US" sz="1800" b="0" i="0" u="none" strike="noStrike" cap="none" spc="0">
                <a:solidFill>
                  <a:schemeClr val="tx1"/>
                </a:solidFill>
                <a:latin typeface="Calibri"/>
                <a:ea typeface="Calibri"/>
                <a:cs typeface="Calibri"/>
              </a:rPr>
              <a:t>SubwayStation</a:t>
            </a:r>
            <a:endParaRPr sz="1800" b="0" i="0" u="none" strike="noStrike" cap="none" spc="0">
              <a:solidFill>
                <a:schemeClr val="tx1"/>
              </a:solidFill>
              <a:latin typeface="Calibri"/>
              <a:cs typeface="Calibri"/>
            </a:endParaRPr>
          </a:p>
          <a:p>
            <a:pPr marL="283878" indent="-283878" algn="l">
              <a:buFont typeface="Arial"/>
              <a:buChar char="–"/>
              <a:defRPr/>
            </a:pPr>
            <a:r>
              <a:rPr lang="en-US" sz="1800" b="0" i="0" u="none" strike="noStrike" cap="none" spc="0">
                <a:solidFill>
                  <a:schemeClr val="tx1"/>
                </a:solidFill>
                <a:latin typeface="Calibri"/>
                <a:ea typeface="Calibri"/>
                <a:cs typeface="Calibri"/>
              </a:rPr>
              <a:t>HallwayType</a:t>
            </a:r>
            <a:endParaRPr sz="1800" b="0" i="0" u="none" strike="noStrike" cap="none" spc="0">
              <a:solidFill>
                <a:schemeClr val="tx1"/>
              </a:solidFill>
              <a:latin typeface="Calibri"/>
              <a:cs typeface="Calibri"/>
            </a:endParaRPr>
          </a:p>
          <a:p>
            <a:pPr marL="283878" indent="-283878" algn="l">
              <a:buFont typeface="Arial"/>
              <a:buChar char="–"/>
              <a:defRPr/>
            </a:pPr>
            <a:r>
              <a:rPr lang="en-US" sz="1800" b="0" i="0" u="none" strike="noStrike" cap="none" spc="0">
                <a:solidFill>
                  <a:schemeClr val="tx1"/>
                </a:solidFill>
                <a:latin typeface="Calibri"/>
                <a:ea typeface="Calibri"/>
                <a:cs typeface="Calibri"/>
              </a:rPr>
              <a:t>HeatingType</a:t>
            </a:r>
            <a:endParaRPr sz="1800" b="0" i="0" u="none" strike="noStrike" cap="none" spc="0">
              <a:solidFill>
                <a:schemeClr val="tx1"/>
              </a:solidFill>
              <a:latin typeface="Calibri"/>
              <a:cs typeface="Calibri"/>
            </a:endParaRPr>
          </a:p>
          <a:p>
            <a:pPr marL="283878" indent="-283878" algn="l">
              <a:buFont typeface="Arial"/>
              <a:buChar char="–"/>
              <a:defRPr/>
            </a:pPr>
            <a:endParaRPr sz="1800" b="0" i="0" u="none" strike="noStrike" cap="none" spc="0">
              <a:solidFill>
                <a:schemeClr val="tx1"/>
              </a:solidFill>
              <a:latin typeface="Calibri"/>
              <a:cs typeface="Calibri"/>
            </a:endParaRPr>
          </a:p>
          <a:p>
            <a:pPr>
              <a:defRPr/>
            </a:pPr>
            <a:endParaRPr/>
          </a:p>
        </p:txBody>
      </p:sp>
      <p:cxnSp>
        <p:nvCxnSpPr>
          <p:cNvPr id="693011627" name=""/>
          <p:cNvCxnSpPr>
            <a:cxnSpLocks/>
          </p:cNvCxnSpPr>
          <p:nvPr/>
        </p:nvCxnSpPr>
        <p:spPr bwMode="auto">
          <a:xfrm flipH="0" flipV="1">
            <a:off x="3567255" y="3496370"/>
            <a:ext cx="2358018" cy="0"/>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403848495" name=""/>
          <p:cNvCxnSpPr>
            <a:cxnSpLocks/>
          </p:cNvCxnSpPr>
          <p:nvPr/>
        </p:nvCxnSpPr>
        <p:spPr bwMode="auto">
          <a:xfrm flipH="0" flipV="1">
            <a:off x="3567255" y="3809998"/>
            <a:ext cx="2358018" cy="0"/>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913973210" name=""/>
          <p:cNvSpPr txBox="1"/>
          <p:nvPr/>
        </p:nvSpPr>
        <p:spPr bwMode="auto">
          <a:xfrm flipH="0" flipV="0">
            <a:off x="5926372" y="3039543"/>
            <a:ext cx="2844965" cy="914436"/>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1"/>
              <a:t>Variables cuantitativas:</a:t>
            </a:r>
            <a:endParaRPr/>
          </a:p>
          <a:p>
            <a:pPr marL="283878" indent="-283878" algn="l">
              <a:buFont typeface="Arial"/>
              <a:buChar char="–"/>
              <a:defRPr/>
            </a:pPr>
            <a:r>
              <a:rPr lang="en-US" b="0" i="0" u="none" strike="noStrike" cap="none" spc="0">
                <a:solidFill>
                  <a:schemeClr val="tx1"/>
                </a:solidFill>
                <a:latin typeface="Calibri"/>
                <a:ea typeface="Calibri"/>
                <a:cs typeface="Calibri"/>
              </a:rPr>
              <a:t>TimeToBusStop</a:t>
            </a:r>
            <a:endParaRPr sz="1800" b="0" i="0" u="none" strike="noStrike" cap="none" spc="0">
              <a:solidFill>
                <a:schemeClr val="tx1"/>
              </a:solidFill>
              <a:latin typeface="Calibri"/>
              <a:cs typeface="Calibri"/>
            </a:endParaRPr>
          </a:p>
          <a:p>
            <a:pPr marL="283878" indent="-283878" algn="l">
              <a:buFont typeface="Arial"/>
              <a:buChar char="–"/>
              <a:defRPr/>
            </a:pPr>
            <a:r>
              <a:rPr lang="en-US" b="0" i="0" u="none" strike="noStrike" cap="none" spc="0">
                <a:solidFill>
                  <a:schemeClr val="tx1"/>
                </a:solidFill>
                <a:latin typeface="Calibri"/>
                <a:ea typeface="Calibri"/>
                <a:cs typeface="Calibri"/>
              </a:rPr>
              <a:t>TimeToSubway</a:t>
            </a:r>
            <a:endParaRPr lang="en-US" sz="1800" b="0" i="0" u="none" strike="noStrike" cap="none" spc="0">
              <a:solidFill>
                <a:schemeClr val="tx1"/>
              </a:solidFill>
              <a:latin typeface="Times New Roman"/>
              <a:cs typeface="Times New Roman"/>
            </a:endParaRPr>
          </a:p>
        </p:txBody>
      </p:sp>
      <p:pic>
        <p:nvPicPr>
          <p:cNvPr id="1608139207" name=""/>
          <p:cNvPicPr>
            <a:picLocks noChangeAspect="1"/>
          </p:cNvPicPr>
          <p:nvPr/>
        </p:nvPicPr>
        <p:blipFill>
          <a:blip r:embed="rId7"/>
          <a:stretch/>
        </p:blipFill>
        <p:spPr bwMode="auto">
          <a:xfrm flipH="0" flipV="0">
            <a:off x="1300617" y="6423630"/>
            <a:ext cx="5844321" cy="1528954"/>
          </a:xfrm>
          <a:prstGeom prst="rect">
            <a:avLst/>
          </a:prstGeom>
        </p:spPr>
      </p:pic>
      <p:pic>
        <p:nvPicPr>
          <p:cNvPr id="2085597091" name=""/>
          <p:cNvPicPr>
            <a:picLocks noChangeAspect="1"/>
          </p:cNvPicPr>
          <p:nvPr/>
        </p:nvPicPr>
        <p:blipFill>
          <a:blip r:embed="rId8"/>
          <a:stretch/>
        </p:blipFill>
        <p:spPr bwMode="auto">
          <a:xfrm flipH="0" flipV="0">
            <a:off x="1300617" y="4794846"/>
            <a:ext cx="10999115" cy="1512561"/>
          </a:xfrm>
          <a:prstGeom prst="rect">
            <a:avLst/>
          </a:prstGeom>
        </p:spPr>
      </p:pic>
      <p:pic>
        <p:nvPicPr>
          <p:cNvPr id="1965866355" name=""/>
          <p:cNvPicPr>
            <a:picLocks noChangeAspect="1"/>
          </p:cNvPicPr>
          <p:nvPr/>
        </p:nvPicPr>
        <p:blipFill>
          <a:blip r:embed="rId9"/>
          <a:stretch/>
        </p:blipFill>
        <p:spPr bwMode="auto">
          <a:xfrm flipH="0" flipV="0">
            <a:off x="8771338" y="2079237"/>
            <a:ext cx="6946100" cy="26074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58901745"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717062764"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1997984225"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917551522"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865770018"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381062095"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606130341"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623914409"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464858440" name="object 10"/>
          <p:cNvSpPr/>
          <p:nvPr/>
        </p:nvSpPr>
        <p:spPr bwMode="auto">
          <a:xfrm>
            <a:off x="10529752" y="50799"/>
            <a:ext cx="6818446" cy="9702799"/>
          </a:xfrm>
          <a:prstGeom prst="rect">
            <a:avLst/>
          </a:prstGeom>
          <a:blipFill>
            <a:blip r:embed="rId6"/>
            <a:stretch/>
          </a:blipFill>
        </p:spPr>
        <p:txBody>
          <a:bodyPr wrap="square" lIns="0" tIns="0" rIns="0" bIns="0" rtlCol="0"/>
          <a:lstStyle/>
          <a:p>
            <a:pPr>
              <a:defRPr/>
            </a:pPr>
            <a:endParaRPr/>
          </a:p>
        </p:txBody>
      </p:sp>
      <p:sp>
        <p:nvSpPr>
          <p:cNvPr id="180740520"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45987120" name="object 12"/>
          <p:cNvSpPr txBox="1"/>
          <p:nvPr/>
        </p:nvSpPr>
        <p:spPr bwMode="auto">
          <a:xfrm>
            <a:off x="13648133" y="603875"/>
            <a:ext cx="2929326"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780517267"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pic>
        <p:nvPicPr>
          <p:cNvPr id="1803401041" name=""/>
          <p:cNvPicPr>
            <a:picLocks noChangeAspect="1"/>
          </p:cNvPicPr>
          <p:nvPr/>
        </p:nvPicPr>
        <p:blipFill>
          <a:blip r:embed="rId7"/>
          <a:stretch/>
        </p:blipFill>
        <p:spPr bwMode="auto">
          <a:xfrm flipH="0" flipV="0">
            <a:off x="817779" y="2416097"/>
            <a:ext cx="5044749" cy="824725"/>
          </a:xfrm>
          <a:prstGeom prst="rect">
            <a:avLst/>
          </a:prstGeom>
        </p:spPr>
      </p:pic>
      <p:pic>
        <p:nvPicPr>
          <p:cNvPr id="979923574" name=""/>
          <p:cNvPicPr>
            <a:picLocks noChangeAspect="1"/>
          </p:cNvPicPr>
          <p:nvPr/>
        </p:nvPicPr>
        <p:blipFill>
          <a:blip r:embed="rId8"/>
          <a:stretch/>
        </p:blipFill>
        <p:spPr bwMode="auto">
          <a:xfrm>
            <a:off x="929268" y="3461524"/>
            <a:ext cx="5095874" cy="4772025"/>
          </a:xfrm>
          <a:prstGeom prst="rect">
            <a:avLst/>
          </a:prstGeom>
        </p:spPr>
      </p:pic>
      <p:pic>
        <p:nvPicPr>
          <p:cNvPr id="1431369736" name=""/>
          <p:cNvPicPr>
            <a:picLocks noChangeAspect="1"/>
          </p:cNvPicPr>
          <p:nvPr/>
        </p:nvPicPr>
        <p:blipFill>
          <a:blip r:embed="rId9"/>
          <a:stretch/>
        </p:blipFill>
        <p:spPr bwMode="auto">
          <a:xfrm>
            <a:off x="6025143" y="3531219"/>
            <a:ext cx="5095874" cy="4772025"/>
          </a:xfrm>
          <a:prstGeom prst="rect">
            <a:avLst/>
          </a:prstGeom>
        </p:spPr>
      </p:pic>
      <p:pic>
        <p:nvPicPr>
          <p:cNvPr id="1023051431" name=""/>
          <p:cNvPicPr>
            <a:picLocks noChangeAspect="1"/>
          </p:cNvPicPr>
          <p:nvPr/>
        </p:nvPicPr>
        <p:blipFill>
          <a:blip r:embed="rId10"/>
          <a:stretch/>
        </p:blipFill>
        <p:spPr bwMode="auto">
          <a:xfrm>
            <a:off x="11189016" y="3531219"/>
            <a:ext cx="5095874" cy="4772025"/>
          </a:xfrm>
          <a:prstGeom prst="rect">
            <a:avLst/>
          </a:prstGeom>
        </p:spPr>
      </p:pic>
      <p:pic>
        <p:nvPicPr>
          <p:cNvPr id="1715857695" name=""/>
          <p:cNvPicPr>
            <a:picLocks noChangeAspect="1"/>
          </p:cNvPicPr>
          <p:nvPr/>
        </p:nvPicPr>
        <p:blipFill>
          <a:blip r:embed="rId11"/>
          <a:stretch/>
        </p:blipFill>
        <p:spPr bwMode="auto">
          <a:xfrm flipH="0" flipV="0">
            <a:off x="6221334" y="2439329"/>
            <a:ext cx="8003570" cy="7434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57640960"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79767351"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667207403"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296814620"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635432762"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775194018"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289935276"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925227435"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423019660" name="object 10"/>
          <p:cNvSpPr/>
          <p:nvPr/>
        </p:nvSpPr>
        <p:spPr bwMode="auto">
          <a:xfrm>
            <a:off x="10471673" y="120494"/>
            <a:ext cx="6818446" cy="9702799"/>
          </a:xfrm>
          <a:prstGeom prst="rect">
            <a:avLst/>
          </a:prstGeom>
          <a:blipFill>
            <a:blip r:embed="rId6"/>
            <a:stretch/>
          </a:blipFill>
        </p:spPr>
        <p:txBody>
          <a:bodyPr wrap="square" lIns="0" tIns="0" rIns="0" bIns="0" rtlCol="0"/>
          <a:lstStyle/>
          <a:p>
            <a:pPr>
              <a:defRPr/>
            </a:pPr>
            <a:endParaRPr/>
          </a:p>
        </p:txBody>
      </p:sp>
      <p:sp>
        <p:nvSpPr>
          <p:cNvPr id="1104598361"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380756986" name="object 12"/>
          <p:cNvSpPr txBox="1"/>
          <p:nvPr/>
        </p:nvSpPr>
        <p:spPr bwMode="auto">
          <a:xfrm>
            <a:off x="13648133" y="603875"/>
            <a:ext cx="2929362"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72119127"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2032448194" name="object 13"/>
          <p:cNvSpPr txBox="1"/>
          <p:nvPr/>
        </p:nvSpPr>
        <p:spPr bwMode="auto">
          <a:xfrm>
            <a:off x="805815" y="2341188"/>
            <a:ext cx="5121457"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Desarrollo de un modelo</a:t>
            </a:r>
            <a:endParaRPr sz="2000" b="1">
              <a:latin typeface="Calibri"/>
              <a:ea typeface="Calibri"/>
              <a:cs typeface="Times New Roman"/>
            </a:endParaRPr>
          </a:p>
        </p:txBody>
      </p:sp>
      <p:pic>
        <p:nvPicPr>
          <p:cNvPr id="1453865160" name=""/>
          <p:cNvPicPr>
            <a:picLocks noChangeAspect="1"/>
          </p:cNvPicPr>
          <p:nvPr/>
        </p:nvPicPr>
        <p:blipFill>
          <a:blip r:embed="rId7"/>
          <a:stretch/>
        </p:blipFill>
        <p:spPr bwMode="auto">
          <a:xfrm flipH="0" flipV="0">
            <a:off x="1116550" y="2919265"/>
            <a:ext cx="10747275" cy="3386127"/>
          </a:xfrm>
          <a:prstGeom prst="rect">
            <a:avLst/>
          </a:prstGeom>
        </p:spPr>
      </p:pic>
      <p:pic>
        <p:nvPicPr>
          <p:cNvPr id="1161829835" name=""/>
          <p:cNvPicPr>
            <a:picLocks noChangeAspect="1"/>
          </p:cNvPicPr>
          <p:nvPr/>
        </p:nvPicPr>
        <p:blipFill>
          <a:blip r:embed="rId8"/>
          <a:stretch/>
        </p:blipFill>
        <p:spPr bwMode="auto">
          <a:xfrm flipH="0" flipV="0">
            <a:off x="2047457" y="6822281"/>
            <a:ext cx="7759627" cy="7977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92812707"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727444568"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713688105"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67065490"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1442244549"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1396709490"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764433870"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203197493"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1422788783"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1947558697"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1976784248" name="object 12"/>
          <p:cNvSpPr txBox="1"/>
          <p:nvPr/>
        </p:nvSpPr>
        <p:spPr bwMode="auto">
          <a:xfrm>
            <a:off x="13648133" y="603875"/>
            <a:ext cx="2929398"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020918876"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1978789902" name="object 13"/>
          <p:cNvSpPr txBox="1"/>
          <p:nvPr/>
        </p:nvSpPr>
        <p:spPr bwMode="auto">
          <a:xfrm>
            <a:off x="805815" y="2341188"/>
            <a:ext cx="5121493"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Desarrollo de un modelo</a:t>
            </a:r>
            <a:endParaRPr sz="2000" b="1">
              <a:latin typeface="Calibri"/>
              <a:ea typeface="Calibri"/>
              <a:cs typeface="Times New Roman"/>
            </a:endParaRPr>
          </a:p>
        </p:txBody>
      </p:sp>
      <p:pic>
        <p:nvPicPr>
          <p:cNvPr id="2079986395" name=""/>
          <p:cNvPicPr>
            <a:picLocks noChangeAspect="1"/>
          </p:cNvPicPr>
          <p:nvPr/>
        </p:nvPicPr>
        <p:blipFill>
          <a:blip r:embed="rId7"/>
          <a:stretch/>
        </p:blipFill>
        <p:spPr bwMode="auto">
          <a:xfrm flipH="0" flipV="0">
            <a:off x="755030" y="2822652"/>
            <a:ext cx="6221119" cy="3205975"/>
          </a:xfrm>
          <a:prstGeom prst="rect">
            <a:avLst/>
          </a:prstGeom>
        </p:spPr>
      </p:pic>
      <p:pic>
        <p:nvPicPr>
          <p:cNvPr id="2136851083" name=""/>
          <p:cNvPicPr>
            <a:picLocks noChangeAspect="1"/>
          </p:cNvPicPr>
          <p:nvPr/>
        </p:nvPicPr>
        <p:blipFill>
          <a:blip r:embed="rId8"/>
          <a:stretch/>
        </p:blipFill>
        <p:spPr bwMode="auto">
          <a:xfrm>
            <a:off x="7527072" y="2822652"/>
            <a:ext cx="8686800" cy="3667124"/>
          </a:xfrm>
          <a:prstGeom prst="rect">
            <a:avLst/>
          </a:prstGeom>
        </p:spPr>
      </p:pic>
      <p:pic>
        <p:nvPicPr>
          <p:cNvPr id="392746791" name=""/>
          <p:cNvPicPr>
            <a:picLocks noChangeAspect="1"/>
          </p:cNvPicPr>
          <p:nvPr/>
        </p:nvPicPr>
        <p:blipFill>
          <a:blip r:embed="rId9"/>
          <a:stretch/>
        </p:blipFill>
        <p:spPr bwMode="auto">
          <a:xfrm flipH="0" flipV="0">
            <a:off x="817779" y="7178597"/>
            <a:ext cx="12007310" cy="7104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81178412" name="object 2"/>
          <p:cNvSpPr/>
          <p:nvPr/>
        </p:nvSpPr>
        <p:spPr bwMode="auto">
          <a:xfrm>
            <a:off x="3365499" y="820659"/>
            <a:ext cx="13309598" cy="19544"/>
          </a:xfrm>
          <a:prstGeom prst="rect">
            <a:avLst/>
          </a:prstGeom>
          <a:blipFill>
            <a:blip r:embed="rId2"/>
            <a:stretch/>
          </a:blipFill>
        </p:spPr>
        <p:txBody>
          <a:bodyPr wrap="square" lIns="0" tIns="0" rIns="0" bIns="0" rtlCol="0"/>
          <a:lstStyle/>
          <a:p>
            <a:pPr>
              <a:defRPr/>
            </a:pPr>
            <a:endParaRPr/>
          </a:p>
        </p:txBody>
      </p:sp>
      <p:sp>
        <p:nvSpPr>
          <p:cNvPr id="1025518021" name="object 3"/>
          <p:cNvSpPr/>
          <p:nvPr/>
        </p:nvSpPr>
        <p:spPr bwMode="auto">
          <a:xfrm>
            <a:off x="16649699" y="761999"/>
            <a:ext cx="152399" cy="152399"/>
          </a:xfrm>
          <a:prstGeom prst="rect">
            <a:avLst/>
          </a:prstGeom>
          <a:blipFill>
            <a:blip r:embed="rId3"/>
            <a:stretch/>
          </a:blipFill>
        </p:spPr>
        <p:txBody>
          <a:bodyPr wrap="square" lIns="0" tIns="0" rIns="0" bIns="0" rtlCol="0"/>
          <a:lstStyle/>
          <a:p>
            <a:pPr>
              <a:defRPr/>
            </a:pPr>
            <a:endParaRPr/>
          </a:p>
        </p:txBody>
      </p:sp>
      <p:sp>
        <p:nvSpPr>
          <p:cNvPr id="2094309131" name="object 4"/>
          <p:cNvSpPr/>
          <p:nvPr/>
        </p:nvSpPr>
        <p:spPr bwMode="auto">
          <a:xfrm>
            <a:off x="628549" y="845267"/>
            <a:ext cx="378459" cy="337819"/>
          </a:xfrm>
          <a:custGeom>
            <a:avLst/>
            <a:gdLst/>
            <a:ahLst/>
            <a:cxnLst/>
            <a:rect l="l" t="t" r="r" b="b"/>
            <a:pathLst>
              <a:path w="378459" h="337819" fill="norm" stroke="1" extrusionOk="0">
                <a:moveTo>
                  <a:pt x="97561" y="0"/>
                </a:moveTo>
                <a:lnTo>
                  <a:pt x="0" y="0"/>
                </a:lnTo>
                <a:lnTo>
                  <a:pt x="0" y="337794"/>
                </a:lnTo>
                <a:lnTo>
                  <a:pt x="67462" y="337794"/>
                </a:lnTo>
                <a:lnTo>
                  <a:pt x="67462" y="113512"/>
                </a:lnTo>
                <a:lnTo>
                  <a:pt x="142648" y="113512"/>
                </a:lnTo>
                <a:lnTo>
                  <a:pt x="97561" y="0"/>
                </a:lnTo>
                <a:close/>
              </a:path>
              <a:path w="378459" h="337819" fill="norm" stroke="1" extrusionOk="0">
                <a:moveTo>
                  <a:pt x="142648" y="113512"/>
                </a:moveTo>
                <a:lnTo>
                  <a:pt x="67462" y="113512"/>
                </a:lnTo>
                <a:lnTo>
                  <a:pt x="157734" y="337794"/>
                </a:lnTo>
                <a:lnTo>
                  <a:pt x="214249" y="337794"/>
                </a:lnTo>
                <a:lnTo>
                  <a:pt x="257325" y="230657"/>
                </a:lnTo>
                <a:lnTo>
                  <a:pt x="189179" y="230657"/>
                </a:lnTo>
                <a:lnTo>
                  <a:pt x="142648" y="113512"/>
                </a:lnTo>
                <a:close/>
              </a:path>
              <a:path w="378459" h="337819" fill="norm" stroke="1" extrusionOk="0">
                <a:moveTo>
                  <a:pt x="377913" y="112141"/>
                </a:moveTo>
                <a:lnTo>
                  <a:pt x="304977" y="112140"/>
                </a:lnTo>
                <a:lnTo>
                  <a:pt x="304977" y="337794"/>
                </a:lnTo>
                <a:lnTo>
                  <a:pt x="377913" y="337794"/>
                </a:lnTo>
                <a:lnTo>
                  <a:pt x="377913" y="112141"/>
                </a:lnTo>
                <a:close/>
              </a:path>
              <a:path w="378459" h="337819" fill="norm" stroke="1" extrusionOk="0">
                <a:moveTo>
                  <a:pt x="377913" y="0"/>
                </a:moveTo>
                <a:lnTo>
                  <a:pt x="280809" y="0"/>
                </a:lnTo>
                <a:lnTo>
                  <a:pt x="189179" y="230657"/>
                </a:lnTo>
                <a:lnTo>
                  <a:pt x="257325" y="230657"/>
                </a:lnTo>
                <a:lnTo>
                  <a:pt x="304977" y="112141"/>
                </a:lnTo>
                <a:lnTo>
                  <a:pt x="377913" y="112141"/>
                </a:lnTo>
                <a:lnTo>
                  <a:pt x="377913" y="0"/>
                </a:lnTo>
                <a:close/>
              </a:path>
            </a:pathLst>
          </a:custGeom>
          <a:solidFill>
            <a:srgbClr val="01132F"/>
          </a:solidFill>
        </p:spPr>
        <p:txBody>
          <a:bodyPr wrap="square" lIns="0" tIns="0" rIns="0" bIns="0" rtlCol="0"/>
          <a:lstStyle/>
          <a:p>
            <a:pPr>
              <a:defRPr/>
            </a:pPr>
            <a:endParaRPr/>
          </a:p>
        </p:txBody>
      </p:sp>
      <p:sp>
        <p:nvSpPr>
          <p:cNvPr id="111315571" name="object 5"/>
          <p:cNvSpPr/>
          <p:nvPr/>
        </p:nvSpPr>
        <p:spPr bwMode="auto">
          <a:xfrm>
            <a:off x="1116551" y="845272"/>
            <a:ext cx="0" cy="337819"/>
          </a:xfrm>
          <a:custGeom>
            <a:avLst/>
            <a:gdLst/>
            <a:ahLst/>
            <a:cxnLst/>
            <a:rect l="l" t="t" r="r" b="b"/>
            <a:pathLst>
              <a:path h="337819" fill="norm" stroke="1" extrusionOk="0">
                <a:moveTo>
                  <a:pt x="0" y="0"/>
                </a:moveTo>
                <a:lnTo>
                  <a:pt x="0" y="337794"/>
                </a:lnTo>
              </a:path>
            </a:pathLst>
          </a:custGeom>
          <a:ln w="74307">
            <a:solidFill>
              <a:srgbClr val="18CDE2"/>
            </a:solidFill>
          </a:ln>
        </p:spPr>
        <p:txBody>
          <a:bodyPr wrap="square" lIns="0" tIns="0" rIns="0" bIns="0" rtlCol="0"/>
          <a:lstStyle/>
          <a:p>
            <a:pPr>
              <a:defRPr/>
            </a:pPr>
            <a:endParaRPr/>
          </a:p>
        </p:txBody>
      </p:sp>
      <p:sp>
        <p:nvSpPr>
          <p:cNvPr id="1284549597" name="object 6"/>
          <p:cNvSpPr/>
          <p:nvPr/>
        </p:nvSpPr>
        <p:spPr bwMode="auto">
          <a:xfrm>
            <a:off x="1198836" y="842982"/>
            <a:ext cx="347344" cy="340359"/>
          </a:xfrm>
          <a:custGeom>
            <a:avLst/>
            <a:gdLst/>
            <a:ahLst/>
            <a:cxnLst/>
            <a:rect l="l" t="t" r="r" b="b"/>
            <a:pathLst>
              <a:path w="347344" h="340359" fill="norm" stroke="1" extrusionOk="0">
                <a:moveTo>
                  <a:pt x="211061" y="0"/>
                </a:moveTo>
                <a:lnTo>
                  <a:pt x="135381" y="0"/>
                </a:lnTo>
                <a:lnTo>
                  <a:pt x="0" y="340080"/>
                </a:lnTo>
                <a:lnTo>
                  <a:pt x="72936" y="340080"/>
                </a:lnTo>
                <a:lnTo>
                  <a:pt x="94818" y="284467"/>
                </a:lnTo>
                <a:lnTo>
                  <a:pt x="325058" y="284467"/>
                </a:lnTo>
                <a:lnTo>
                  <a:pt x="300395" y="222923"/>
                </a:lnTo>
                <a:lnTo>
                  <a:pt x="118516" y="222923"/>
                </a:lnTo>
                <a:lnTo>
                  <a:pt x="171399" y="88430"/>
                </a:lnTo>
                <a:lnTo>
                  <a:pt x="246498" y="88430"/>
                </a:lnTo>
                <a:lnTo>
                  <a:pt x="211061" y="0"/>
                </a:lnTo>
                <a:close/>
              </a:path>
              <a:path w="347344" h="340359" fill="norm" stroke="1" extrusionOk="0">
                <a:moveTo>
                  <a:pt x="325058" y="284467"/>
                </a:moveTo>
                <a:lnTo>
                  <a:pt x="247980" y="284467"/>
                </a:lnTo>
                <a:lnTo>
                  <a:pt x="269862" y="340080"/>
                </a:lnTo>
                <a:lnTo>
                  <a:pt x="347344" y="340080"/>
                </a:lnTo>
                <a:lnTo>
                  <a:pt x="325058" y="284467"/>
                </a:lnTo>
                <a:close/>
              </a:path>
              <a:path w="347344" h="340359" fill="norm" stroke="1" extrusionOk="0">
                <a:moveTo>
                  <a:pt x="246498" y="88430"/>
                </a:moveTo>
                <a:lnTo>
                  <a:pt x="171399" y="88430"/>
                </a:lnTo>
                <a:lnTo>
                  <a:pt x="224281" y="222923"/>
                </a:lnTo>
                <a:lnTo>
                  <a:pt x="300395" y="222923"/>
                </a:lnTo>
                <a:lnTo>
                  <a:pt x="246498" y="88430"/>
                </a:lnTo>
                <a:close/>
              </a:path>
            </a:pathLst>
          </a:custGeom>
          <a:solidFill>
            <a:srgbClr val="18CDE2"/>
          </a:solidFill>
        </p:spPr>
        <p:txBody>
          <a:bodyPr wrap="square" lIns="0" tIns="0" rIns="0" bIns="0" rtlCol="0"/>
          <a:lstStyle/>
          <a:p>
            <a:pPr>
              <a:defRPr/>
            </a:pPr>
            <a:endParaRPr/>
          </a:p>
        </p:txBody>
      </p:sp>
      <p:sp>
        <p:nvSpPr>
          <p:cNvPr id="1961825012" name="object 7"/>
          <p:cNvSpPr/>
          <p:nvPr/>
        </p:nvSpPr>
        <p:spPr bwMode="auto">
          <a:xfrm>
            <a:off x="1586302" y="845266"/>
            <a:ext cx="309879" cy="337819"/>
          </a:xfrm>
          <a:custGeom>
            <a:avLst/>
            <a:gdLst/>
            <a:ahLst/>
            <a:cxnLst/>
            <a:rect l="l" t="t" r="r" b="b"/>
            <a:pathLst>
              <a:path w="309880" h="337819" fill="norm" stroke="1" extrusionOk="0">
                <a:moveTo>
                  <a:pt x="121259" y="0"/>
                </a:moveTo>
                <a:lnTo>
                  <a:pt x="0" y="0"/>
                </a:lnTo>
                <a:lnTo>
                  <a:pt x="0" y="337794"/>
                </a:lnTo>
                <a:lnTo>
                  <a:pt x="119443" y="337794"/>
                </a:lnTo>
                <a:lnTo>
                  <a:pt x="171885" y="335339"/>
                </a:lnTo>
                <a:lnTo>
                  <a:pt x="215340" y="327309"/>
                </a:lnTo>
                <a:lnTo>
                  <a:pt x="250144" y="312708"/>
                </a:lnTo>
                <a:lnTo>
                  <a:pt x="276630" y="290540"/>
                </a:lnTo>
                <a:lnTo>
                  <a:pt x="287430"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fill="norm" stroke="1" extrusionOk="0">
                <a:moveTo>
                  <a:pt x="289803" y="67017"/>
                </a:moveTo>
                <a:lnTo>
                  <a:pt x="122173" y="67017"/>
                </a:lnTo>
                <a:lnTo>
                  <a:pt x="180468" y="72194"/>
                </a:lnTo>
                <a:lnTo>
                  <a:pt x="214487" y="89292"/>
                </a:lnTo>
                <a:lnTo>
                  <a:pt x="230383" y="120665"/>
                </a:lnTo>
                <a:lnTo>
                  <a:pt x="234314" y="168668"/>
                </a:lnTo>
                <a:lnTo>
                  <a:pt x="229955" y="217028"/>
                </a:lnTo>
                <a:lnTo>
                  <a:pt x="213458" y="249188"/>
                </a:lnTo>
                <a:lnTo>
                  <a:pt x="179697" y="267072"/>
                </a:lnTo>
                <a:lnTo>
                  <a:pt x="123545" y="272605"/>
                </a:lnTo>
                <a:lnTo>
                  <a:pt x="287430" y="272605"/>
                </a:lnTo>
                <a:lnTo>
                  <a:pt x="295135" y="259809"/>
                </a:lnTo>
                <a:lnTo>
                  <a:pt x="305992" y="219517"/>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pPr>
              <a:defRPr/>
            </a:pPr>
            <a:endParaRPr/>
          </a:p>
        </p:txBody>
      </p:sp>
      <p:sp>
        <p:nvSpPr>
          <p:cNvPr id="1526818532" name="object 8"/>
          <p:cNvSpPr/>
          <p:nvPr/>
        </p:nvSpPr>
        <p:spPr bwMode="auto">
          <a:xfrm>
            <a:off x="2230273" y="949894"/>
            <a:ext cx="538318" cy="235434"/>
          </a:xfrm>
          <a:prstGeom prst="rect">
            <a:avLst/>
          </a:prstGeom>
          <a:blipFill>
            <a:blip r:embed="rId4"/>
            <a:stretch/>
          </a:blipFill>
        </p:spPr>
        <p:txBody>
          <a:bodyPr wrap="square" lIns="0" tIns="0" rIns="0" bIns="0" rtlCol="0"/>
          <a:lstStyle/>
          <a:p>
            <a:pPr>
              <a:defRPr/>
            </a:pPr>
            <a:endParaRPr/>
          </a:p>
        </p:txBody>
      </p:sp>
      <p:sp>
        <p:nvSpPr>
          <p:cNvPr id="701718797" name="object 9"/>
          <p:cNvSpPr/>
          <p:nvPr/>
        </p:nvSpPr>
        <p:spPr bwMode="auto">
          <a:xfrm>
            <a:off x="1596363" y="295032"/>
            <a:ext cx="833169" cy="888021"/>
          </a:xfrm>
          <a:prstGeom prst="rect">
            <a:avLst/>
          </a:prstGeom>
          <a:blipFill>
            <a:blip r:embed="rId5"/>
            <a:stretch/>
          </a:blipFill>
        </p:spPr>
        <p:txBody>
          <a:bodyPr wrap="square" lIns="0" tIns="0" rIns="0" bIns="0" rtlCol="0"/>
          <a:lstStyle/>
          <a:p>
            <a:pPr>
              <a:defRPr/>
            </a:pPr>
            <a:endParaRPr/>
          </a:p>
        </p:txBody>
      </p:sp>
      <p:sp>
        <p:nvSpPr>
          <p:cNvPr id="1983644216" name="object 10"/>
          <p:cNvSpPr/>
          <p:nvPr/>
        </p:nvSpPr>
        <p:spPr bwMode="auto">
          <a:xfrm>
            <a:off x="10471672" y="120494"/>
            <a:ext cx="6818446" cy="9702799"/>
          </a:xfrm>
          <a:prstGeom prst="rect">
            <a:avLst/>
          </a:prstGeom>
          <a:blipFill>
            <a:blip r:embed="rId6"/>
            <a:stretch/>
          </a:blipFill>
        </p:spPr>
        <p:txBody>
          <a:bodyPr wrap="square" lIns="0" tIns="0" rIns="0" bIns="0" rtlCol="0"/>
          <a:lstStyle/>
          <a:p>
            <a:pPr>
              <a:defRPr/>
            </a:pPr>
            <a:endParaRPr/>
          </a:p>
        </p:txBody>
      </p:sp>
      <p:sp>
        <p:nvSpPr>
          <p:cNvPr id="360600223" name="object 11"/>
          <p:cNvSpPr/>
          <p:nvPr/>
        </p:nvSpPr>
        <p:spPr bwMode="auto">
          <a:xfrm>
            <a:off x="8940481" y="9102339"/>
            <a:ext cx="2248534" cy="0"/>
          </a:xfrm>
          <a:custGeom>
            <a:avLst/>
            <a:gdLst/>
            <a:ahLst/>
            <a:cxnLst/>
            <a:rect l="l" t="t" r="r" b="b"/>
            <a:pathLst>
              <a:path w="2248534" fill="norm" stroke="1" extrusionOk="0">
                <a:moveTo>
                  <a:pt x="0" y="0"/>
                </a:moveTo>
                <a:lnTo>
                  <a:pt x="2248217" y="0"/>
                </a:lnTo>
              </a:path>
            </a:pathLst>
          </a:custGeom>
          <a:ln w="3175">
            <a:solidFill>
              <a:srgbClr val="FFFFFF"/>
            </a:solidFill>
          </a:ln>
        </p:spPr>
        <p:txBody>
          <a:bodyPr wrap="square" lIns="0" tIns="0" rIns="0" bIns="0" rtlCol="0"/>
          <a:lstStyle/>
          <a:p>
            <a:pPr>
              <a:defRPr/>
            </a:pPr>
            <a:endParaRPr/>
          </a:p>
        </p:txBody>
      </p:sp>
      <p:sp>
        <p:nvSpPr>
          <p:cNvPr id="2109504468" name="object 12"/>
          <p:cNvSpPr txBox="1"/>
          <p:nvPr/>
        </p:nvSpPr>
        <p:spPr bwMode="auto">
          <a:xfrm>
            <a:off x="13648133" y="603875"/>
            <a:ext cx="2929434" cy="180375"/>
          </a:xfrm>
          <a:prstGeom prst="rect">
            <a:avLst/>
          </a:prstGeom>
        </p:spPr>
        <p:txBody>
          <a:bodyPr vert="horz" wrap="square" lIns="0" tIns="12699" rIns="0" bIns="0" rtlCol="0">
            <a:spAutoFit/>
          </a:bodyPr>
          <a:lstStyle/>
          <a:p>
            <a:pPr marL="12699">
              <a:lnSpc>
                <a:spcPct val="100000"/>
              </a:lnSpc>
              <a:spcBef>
                <a:spcPts val="99"/>
              </a:spcBef>
              <a:defRPr/>
            </a:pPr>
            <a:r>
              <a:rPr lang="es-ES" sz="1100" b="0" spc="-4">
                <a:solidFill>
                  <a:srgbClr val="0E3755"/>
                </a:solidFill>
                <a:latin typeface="Antenna Light"/>
                <a:cs typeface="Antenna Light"/>
              </a:rPr>
              <a:t>Modelos de Análisis Estadístico </a:t>
            </a:r>
            <a:endParaRPr sz="1100">
              <a:latin typeface="Antenna Light"/>
              <a:cs typeface="Antenna Light"/>
            </a:endParaRPr>
          </a:p>
        </p:txBody>
      </p:sp>
      <p:sp>
        <p:nvSpPr>
          <p:cNvPr id="1934852967" name="object 16"/>
          <p:cNvSpPr/>
          <p:nvPr/>
        </p:nvSpPr>
        <p:spPr bwMode="auto">
          <a:xfrm>
            <a:off x="577848" y="2133599"/>
            <a:ext cx="3352799" cy="0"/>
          </a:xfrm>
          <a:custGeom>
            <a:avLst/>
            <a:gdLst/>
            <a:ahLst/>
            <a:cxnLst/>
            <a:rect l="l" t="t" r="r" b="b"/>
            <a:pathLst>
              <a:path w="3352800" fill="norm" stroke="1" extrusionOk="0">
                <a:moveTo>
                  <a:pt x="0" y="0"/>
                </a:moveTo>
                <a:lnTo>
                  <a:pt x="3352800" y="0"/>
                </a:lnTo>
              </a:path>
            </a:pathLst>
          </a:custGeom>
          <a:ln w="25400">
            <a:solidFill>
              <a:srgbClr val="F7931E"/>
            </a:solidFill>
          </a:ln>
        </p:spPr>
        <p:txBody>
          <a:bodyPr wrap="square" lIns="0" tIns="0" rIns="0" bIns="0" rtlCol="0"/>
          <a:lstStyle/>
          <a:p>
            <a:pPr>
              <a:defRPr/>
            </a:pPr>
            <a:endParaRPr/>
          </a:p>
        </p:txBody>
      </p:sp>
      <p:sp>
        <p:nvSpPr>
          <p:cNvPr id="507958981" name="object 13"/>
          <p:cNvSpPr txBox="1"/>
          <p:nvPr/>
        </p:nvSpPr>
        <p:spPr bwMode="auto">
          <a:xfrm>
            <a:off x="805815" y="2341188"/>
            <a:ext cx="5121529" cy="317535"/>
          </a:xfrm>
          <a:prstGeom prst="rect">
            <a:avLst/>
          </a:prstGeom>
        </p:spPr>
        <p:txBody>
          <a:bodyPr vert="horz" wrap="square" lIns="0" tIns="12699" rIns="0" bIns="0" rtlCol="0">
            <a:spAutoFit/>
          </a:bodyPr>
          <a:lstStyle/>
          <a:p>
            <a:pPr lvl="0" algn="just">
              <a:defRPr/>
            </a:pPr>
            <a:r>
              <a:rPr lang="es-ES" sz="2000" b="1">
                <a:latin typeface="Calibri"/>
                <a:ea typeface="Calibri"/>
                <a:cs typeface="Times New Roman"/>
              </a:rPr>
              <a:t>Desarrollo de un modelo</a:t>
            </a:r>
            <a:endParaRPr sz="2000" b="1">
              <a:latin typeface="Calibri"/>
              <a:ea typeface="Calibri"/>
              <a:cs typeface="Times New Roman"/>
            </a:endParaRPr>
          </a:p>
        </p:txBody>
      </p:sp>
      <p:pic>
        <p:nvPicPr>
          <p:cNvPr id="417094956" name=""/>
          <p:cNvPicPr>
            <a:picLocks noChangeAspect="1"/>
          </p:cNvPicPr>
          <p:nvPr/>
        </p:nvPicPr>
        <p:blipFill>
          <a:blip r:embed="rId7"/>
          <a:stretch/>
        </p:blipFill>
        <p:spPr bwMode="auto">
          <a:xfrm flipH="0" flipV="0">
            <a:off x="2012949" y="3007086"/>
            <a:ext cx="5445617" cy="5099541"/>
          </a:xfrm>
          <a:prstGeom prst="rect">
            <a:avLst/>
          </a:prstGeom>
        </p:spPr>
      </p:pic>
      <p:pic>
        <p:nvPicPr>
          <p:cNvPr id="1964953543" name=""/>
          <p:cNvPicPr>
            <a:picLocks noChangeAspect="1"/>
          </p:cNvPicPr>
          <p:nvPr/>
        </p:nvPicPr>
        <p:blipFill>
          <a:blip r:embed="rId8"/>
          <a:stretch/>
        </p:blipFill>
        <p:spPr bwMode="auto">
          <a:xfrm flipH="0" flipV="0">
            <a:off x="8545218" y="2999012"/>
            <a:ext cx="5624438" cy="52948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ONLYOFFICE/7.2.1.36</Application>
  <DocSecurity>0</DocSecurity>
  <PresentationFormat>Personalizado</PresentationFormat>
  <Paragraphs>0</Paragraphs>
  <Slides>17</Slides>
  <Notes>17</Notes>
  <HiddenSlides>0</HiddenSlides>
  <MMClips>2</MMClips>
  <ScaleCrop>0</ScaleCrop>
  <HeadingPairs>
    <vt:vector size="4" baseType="variant">
      <vt:variant>
        <vt:lpstr>Theme</vt:lpstr>
      </vt:variant>
      <vt:variant>
        <vt:i4>1</vt:i4>
      </vt:variant>
      <vt:variant>
        <vt:lpstr>Slide Titles</vt:lpstr>
      </vt:variant>
      <vt:variant>
        <vt:i4>17</vt:i4>
      </vt:variant>
    </vt:vector>
  </HeadingPairs>
  <TitlesOfParts>
    <vt:vector size="1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PRESENTACION PROFESORES MIAD</dc:title>
  <dc:subject/>
  <dc:creator>WINDOWS</dc:creator>
  <cp:keywords/>
  <dc:description/>
  <dc:identifier/>
  <dc:language/>
  <cp:lastModifiedBy/>
  <cp:revision>49</cp:revision>
  <dcterms:created xsi:type="dcterms:W3CDTF">2020-09-16T22:02:32Z</dcterms:created>
  <dcterms:modified xsi:type="dcterms:W3CDTF">2022-12-02T07:17:51Z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2020-09-16T00:00:00Z</vt:filetime>
  </property>
  <property fmtid="{D5CDD505-2E9C-101B-9397-08002B2CF9AE}" pid="3" name="Creator">
    <vt:lpwstr>Adobe Illustrator 24.0 (Windows)</vt:lpwstr>
  </property>
  <property fmtid="{D5CDD505-2E9C-101B-9397-08002B2CF9AE}" pid="4" name="LastSaved">
    <vt:filetime>2020-09-16T00:00:00Z</vt:filetime>
  </property>
  <property fmtid="{D5CDD505-2E9C-101B-9397-08002B2CF9AE}" pid="5" name="ContentTypeId">
    <vt:lpwstr>0x01010057A153D163A8794184DCF4DF6EE9E719</vt:lpwstr>
  </property>
</Properties>
</file>